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19"/>
  </p:notesMasterIdLst>
  <p:handoutMasterIdLst>
    <p:handoutMasterId r:id="rId20"/>
  </p:handoutMasterIdLst>
  <p:sldIdLst>
    <p:sldId id="647" r:id="rId5"/>
    <p:sldId id="696" r:id="rId6"/>
    <p:sldId id="722" r:id="rId7"/>
    <p:sldId id="901" r:id="rId8"/>
    <p:sldId id="897" r:id="rId9"/>
    <p:sldId id="898" r:id="rId10"/>
    <p:sldId id="766" r:id="rId11"/>
    <p:sldId id="767" r:id="rId12"/>
    <p:sldId id="941" r:id="rId13"/>
    <p:sldId id="959" r:id="rId14"/>
    <p:sldId id="960" r:id="rId15"/>
    <p:sldId id="961" r:id="rId16"/>
    <p:sldId id="962" r:id="rId17"/>
    <p:sldId id="6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901"/>
            <p14:sldId id="897"/>
            <p14:sldId id="898"/>
            <p14:sldId id="766"/>
            <p14:sldId id="767"/>
            <p14:sldId id="941"/>
            <p14:sldId id="959"/>
            <p14:sldId id="960"/>
            <p14:sldId id="961"/>
            <p14:sldId id="962"/>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9FCC8-4889-4501-A07C-1CA7B048EFCC}" v="6" dt="2024-08-08T16:10:21.728"/>
    <p1510:client id="{A342A5EE-A6B0-4C4C-B1D9-2F22368D26C3}" v="65" dt="2024-08-08T11:59:39.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5316" autoAdjust="0"/>
  </p:normalViewPr>
  <p:slideViewPr>
    <p:cSldViewPr snapToGrid="0">
      <p:cViewPr varScale="1">
        <p:scale>
          <a:sx n="67" d="100"/>
          <a:sy n="67" d="100"/>
        </p:scale>
        <p:origin x="948" y="44"/>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F3ECF923-5C5A-4CBA-9ABC-5FC1100F3C53}"/>
    <pc:docChg chg="undo custSel addSld modSld sldOrd modSection">
      <pc:chgData name="Yoel Kortick" userId="167978f5-7f40-4909-85d5-d4149554ad4e" providerId="ADAL" clId="{F3ECF923-5C5A-4CBA-9ABC-5FC1100F3C53}" dt="2024-08-07T10:43:08.917" v="2933" actId="14100"/>
      <pc:docMkLst>
        <pc:docMk/>
      </pc:docMkLst>
      <pc:sldChg chg="modSp mod">
        <pc:chgData name="Yoel Kortick" userId="167978f5-7f40-4909-85d5-d4149554ad4e" providerId="ADAL" clId="{F3ECF923-5C5A-4CBA-9ABC-5FC1100F3C53}" dt="2024-08-07T10:43:08.917" v="2933" actId="14100"/>
        <pc:sldMkLst>
          <pc:docMk/>
          <pc:sldMk cId="2594056538" sldId="647"/>
        </pc:sldMkLst>
        <pc:spChg chg="mod">
          <ac:chgData name="Yoel Kortick" userId="167978f5-7f40-4909-85d5-d4149554ad4e" providerId="ADAL" clId="{F3ECF923-5C5A-4CBA-9ABC-5FC1100F3C53}" dt="2024-08-07T07:20:59.905" v="825"/>
          <ac:spMkLst>
            <pc:docMk/>
            <pc:sldMk cId="2594056538" sldId="647"/>
            <ac:spMk id="3" creationId="{CB9463A4-51FE-33CE-9ECD-B99FC1EC1880}"/>
          </ac:spMkLst>
        </pc:spChg>
        <pc:spChg chg="mod">
          <ac:chgData name="Yoel Kortick" userId="167978f5-7f40-4909-85d5-d4149554ad4e" providerId="ADAL" clId="{F3ECF923-5C5A-4CBA-9ABC-5FC1100F3C53}" dt="2024-08-07T10:43:08.917" v="2933" actId="14100"/>
          <ac:spMkLst>
            <pc:docMk/>
            <pc:sldMk cId="2594056538" sldId="647"/>
            <ac:spMk id="21" creationId="{4B557451-4271-4B3E-23ED-1E236F2D7796}"/>
          </ac:spMkLst>
        </pc:spChg>
      </pc:sldChg>
      <pc:sldChg chg="modSp mod">
        <pc:chgData name="Yoel Kortick" userId="167978f5-7f40-4909-85d5-d4149554ad4e" providerId="ADAL" clId="{F3ECF923-5C5A-4CBA-9ABC-5FC1100F3C53}" dt="2024-08-07T10:23:42.526" v="2899"/>
        <pc:sldMkLst>
          <pc:docMk/>
          <pc:sldMk cId="2401584553" sldId="696"/>
        </pc:sldMkLst>
        <pc:spChg chg="mod">
          <ac:chgData name="Yoel Kortick" userId="167978f5-7f40-4909-85d5-d4149554ad4e" providerId="ADAL" clId="{F3ECF923-5C5A-4CBA-9ABC-5FC1100F3C53}" dt="2024-08-07T10:23:42.526" v="2899"/>
          <ac:spMkLst>
            <pc:docMk/>
            <pc:sldMk cId="2401584553" sldId="696"/>
            <ac:spMk id="6" creationId="{65F3B852-286D-55BD-2B1D-F4756EAB082C}"/>
          </ac:spMkLst>
        </pc:spChg>
      </pc:sldChg>
      <pc:sldChg chg="modSp">
        <pc:chgData name="Yoel Kortick" userId="167978f5-7f40-4909-85d5-d4149554ad4e" providerId="ADAL" clId="{F3ECF923-5C5A-4CBA-9ABC-5FC1100F3C53}" dt="2024-08-07T07:20:59.905" v="825"/>
        <pc:sldMkLst>
          <pc:docMk/>
          <pc:sldMk cId="2470152550" sldId="865"/>
        </pc:sldMkLst>
        <pc:spChg chg="mod">
          <ac:chgData name="Yoel Kortick" userId="167978f5-7f40-4909-85d5-d4149554ad4e" providerId="ADAL" clId="{F3ECF923-5C5A-4CBA-9ABC-5FC1100F3C53}" dt="2024-08-07T07:20:59.905" v="825"/>
          <ac:spMkLst>
            <pc:docMk/>
            <pc:sldMk cId="2470152550" sldId="865"/>
            <ac:spMk id="4" creationId="{9CBCD717-1DC1-2608-3D5A-7ECD9297188A}"/>
          </ac:spMkLst>
        </pc:spChg>
        <pc:spChg chg="mod">
          <ac:chgData name="Yoel Kortick" userId="167978f5-7f40-4909-85d5-d4149554ad4e" providerId="ADAL" clId="{F3ECF923-5C5A-4CBA-9ABC-5FC1100F3C53}" dt="2024-08-07T07:20:59.905" v="825"/>
          <ac:spMkLst>
            <pc:docMk/>
            <pc:sldMk cId="2470152550" sldId="865"/>
            <ac:spMk id="11" creationId="{1ACE3884-5DD3-4F86-13C6-FF34F1D35C8C}"/>
          </ac:spMkLst>
        </pc:spChg>
      </pc:sldChg>
      <pc:sldChg chg="addSp modSp mod">
        <pc:chgData name="Yoel Kortick" userId="167978f5-7f40-4909-85d5-d4149554ad4e" providerId="ADAL" clId="{F3ECF923-5C5A-4CBA-9ABC-5FC1100F3C53}" dt="2024-08-07T07:20:59.905" v="825"/>
        <pc:sldMkLst>
          <pc:docMk/>
          <pc:sldMk cId="2930318453" sldId="894"/>
        </pc:sldMkLst>
        <pc:spChg chg="add mod">
          <ac:chgData name="Yoel Kortick" userId="167978f5-7f40-4909-85d5-d4149554ad4e" providerId="ADAL" clId="{F3ECF923-5C5A-4CBA-9ABC-5FC1100F3C53}" dt="2024-08-07T07:20:59.905" v="825"/>
          <ac:spMkLst>
            <pc:docMk/>
            <pc:sldMk cId="2930318453" sldId="894"/>
            <ac:spMk id="2" creationId="{F73B0E7F-8AD7-D864-EC51-185EE602735C}"/>
          </ac:spMkLst>
        </pc:spChg>
        <pc:spChg chg="mod">
          <ac:chgData name="Yoel Kortick" userId="167978f5-7f40-4909-85d5-d4149554ad4e" providerId="ADAL" clId="{F3ECF923-5C5A-4CBA-9ABC-5FC1100F3C53}" dt="2024-08-07T07:20:59.905" v="825"/>
          <ac:spMkLst>
            <pc:docMk/>
            <pc:sldMk cId="2930318453" sldId="894"/>
            <ac:spMk id="11" creationId="{1ACE3884-5DD3-4F86-13C6-FF34F1D35C8C}"/>
          </ac:spMkLst>
        </pc:spChg>
        <pc:spChg chg="mod">
          <ac:chgData name="Yoel Kortick" userId="167978f5-7f40-4909-85d5-d4149554ad4e" providerId="ADAL" clId="{F3ECF923-5C5A-4CBA-9ABC-5FC1100F3C53}" dt="2024-08-07T07:16:25.463" v="653" actId="1036"/>
          <ac:spMkLst>
            <pc:docMk/>
            <pc:sldMk cId="2930318453" sldId="894"/>
            <ac:spMk id="12" creationId="{1D7F6E4F-959E-9B4C-D0FF-09623FF48D29}"/>
          </ac:spMkLst>
        </pc:spChg>
        <pc:spChg chg="mod">
          <ac:chgData name="Yoel Kortick" userId="167978f5-7f40-4909-85d5-d4149554ad4e" providerId="ADAL" clId="{F3ECF923-5C5A-4CBA-9ABC-5FC1100F3C53}" dt="2024-08-07T07:16:25.463" v="653" actId="1036"/>
          <ac:spMkLst>
            <pc:docMk/>
            <pc:sldMk cId="2930318453" sldId="894"/>
            <ac:spMk id="13" creationId="{9953C8DE-A1F3-60E3-ED46-DB2C0CB9DBBD}"/>
          </ac:spMkLst>
        </pc:spChg>
        <pc:spChg chg="mod">
          <ac:chgData name="Yoel Kortick" userId="167978f5-7f40-4909-85d5-d4149554ad4e" providerId="ADAL" clId="{F3ECF923-5C5A-4CBA-9ABC-5FC1100F3C53}" dt="2024-08-07T07:16:25.463" v="653" actId="1036"/>
          <ac:spMkLst>
            <pc:docMk/>
            <pc:sldMk cId="2930318453" sldId="894"/>
            <ac:spMk id="14" creationId="{9D907C67-1D15-5A1D-7CC0-C9774993F97B}"/>
          </ac:spMkLst>
        </pc:spChg>
        <pc:spChg chg="mod">
          <ac:chgData name="Yoel Kortick" userId="167978f5-7f40-4909-85d5-d4149554ad4e" providerId="ADAL" clId="{F3ECF923-5C5A-4CBA-9ABC-5FC1100F3C53}" dt="2024-08-07T07:16:25.463" v="653" actId="1036"/>
          <ac:spMkLst>
            <pc:docMk/>
            <pc:sldMk cId="2930318453" sldId="894"/>
            <ac:spMk id="15" creationId="{916EE23A-8D33-1A21-CA7B-5399F076A847}"/>
          </ac:spMkLst>
        </pc:spChg>
        <pc:spChg chg="mod">
          <ac:chgData name="Yoel Kortick" userId="167978f5-7f40-4909-85d5-d4149554ad4e" providerId="ADAL" clId="{F3ECF923-5C5A-4CBA-9ABC-5FC1100F3C53}" dt="2024-08-07T07:16:25.463" v="653" actId="1036"/>
          <ac:spMkLst>
            <pc:docMk/>
            <pc:sldMk cId="2930318453" sldId="894"/>
            <ac:spMk id="16" creationId="{E8F4A674-9235-6371-E286-D22E091EC693}"/>
          </ac:spMkLst>
        </pc:spChg>
        <pc:picChg chg="mod">
          <ac:chgData name="Yoel Kortick" userId="167978f5-7f40-4909-85d5-d4149554ad4e" providerId="ADAL" clId="{F3ECF923-5C5A-4CBA-9ABC-5FC1100F3C53}" dt="2024-08-07T07:16:25.463" v="653" actId="1036"/>
          <ac:picMkLst>
            <pc:docMk/>
            <pc:sldMk cId="2930318453" sldId="894"/>
            <ac:picMk id="10" creationId="{4C9D6A89-5D19-8078-AC1E-C17A87F6363D}"/>
          </ac:picMkLst>
        </pc:picChg>
        <pc:cxnChg chg="add">
          <ac:chgData name="Yoel Kortick" userId="167978f5-7f40-4909-85d5-d4149554ad4e" providerId="ADAL" clId="{F3ECF923-5C5A-4CBA-9ABC-5FC1100F3C53}" dt="2024-08-07T07:17:21.657" v="666" actId="11529"/>
          <ac:cxnSpMkLst>
            <pc:docMk/>
            <pc:sldMk cId="2930318453" sldId="894"/>
            <ac:cxnSpMk id="5" creationId="{76543CE5-7497-FA59-C976-DBF7A1A2F580}"/>
          </ac:cxnSpMkLst>
        </pc:cxnChg>
      </pc:sldChg>
      <pc:sldChg chg="modSp mod">
        <pc:chgData name="Yoel Kortick" userId="167978f5-7f40-4909-85d5-d4149554ad4e" providerId="ADAL" clId="{F3ECF923-5C5A-4CBA-9ABC-5FC1100F3C53}" dt="2024-08-07T07:06:48.522" v="2" actId="14734"/>
        <pc:sldMkLst>
          <pc:docMk/>
          <pc:sldMk cId="1750647774" sldId="897"/>
        </pc:sldMkLst>
        <pc:graphicFrameChg chg="mod modGraphic">
          <ac:chgData name="Yoel Kortick" userId="167978f5-7f40-4909-85d5-d4149554ad4e" providerId="ADAL" clId="{F3ECF923-5C5A-4CBA-9ABC-5FC1100F3C53}" dt="2024-08-07T07:06:48.522" v="2" actId="14734"/>
          <ac:graphicFrameMkLst>
            <pc:docMk/>
            <pc:sldMk cId="1750647774" sldId="897"/>
            <ac:graphicFrameMk id="7" creationId="{CDD33AEC-975C-F1E9-237B-F6878AF440C5}"/>
          </ac:graphicFrameMkLst>
        </pc:graphicFrameChg>
      </pc:sldChg>
      <pc:sldChg chg="addSp modSp mod">
        <pc:chgData name="Yoel Kortick" userId="167978f5-7f40-4909-85d5-d4149554ad4e" providerId="ADAL" clId="{F3ECF923-5C5A-4CBA-9ABC-5FC1100F3C53}" dt="2024-08-07T07:14:53.446" v="632" actId="14100"/>
        <pc:sldMkLst>
          <pc:docMk/>
          <pc:sldMk cId="3434854241" sldId="898"/>
        </pc:sldMkLst>
        <pc:spChg chg="add mod">
          <ac:chgData name="Yoel Kortick" userId="167978f5-7f40-4909-85d5-d4149554ad4e" providerId="ADAL" clId="{F3ECF923-5C5A-4CBA-9ABC-5FC1100F3C53}" dt="2024-08-07T07:14:53.446" v="632" actId="14100"/>
          <ac:spMkLst>
            <pc:docMk/>
            <pc:sldMk cId="3434854241" sldId="898"/>
            <ac:spMk id="2" creationId="{AFCC6C8E-8FA1-5103-6562-3790EDEDF744}"/>
          </ac:spMkLst>
        </pc:spChg>
      </pc:sldChg>
      <pc:sldChg chg="modSp mod ord">
        <pc:chgData name="Yoel Kortick" userId="167978f5-7f40-4909-85d5-d4149554ad4e" providerId="ADAL" clId="{F3ECF923-5C5A-4CBA-9ABC-5FC1100F3C53}" dt="2024-08-07T10:24:27.902" v="2912" actId="20577"/>
        <pc:sldMkLst>
          <pc:docMk/>
          <pc:sldMk cId="2860026996" sldId="901"/>
        </pc:sldMkLst>
        <pc:spChg chg="mod">
          <ac:chgData name="Yoel Kortick" userId="167978f5-7f40-4909-85d5-d4149554ad4e" providerId="ADAL" clId="{F3ECF923-5C5A-4CBA-9ABC-5FC1100F3C53}" dt="2024-08-07T10:24:27.902" v="2912" actId="20577"/>
          <ac:spMkLst>
            <pc:docMk/>
            <pc:sldMk cId="2860026996" sldId="901"/>
            <ac:spMk id="11" creationId="{1ACE3884-5DD3-4F86-13C6-FF34F1D35C8C}"/>
          </ac:spMkLst>
        </pc:spChg>
      </pc:sldChg>
      <pc:sldChg chg="modSp">
        <pc:chgData name="Yoel Kortick" userId="167978f5-7f40-4909-85d5-d4149554ad4e" providerId="ADAL" clId="{F3ECF923-5C5A-4CBA-9ABC-5FC1100F3C53}" dt="2024-08-07T07:20:59.905" v="825"/>
        <pc:sldMkLst>
          <pc:docMk/>
          <pc:sldMk cId="3457724213" sldId="903"/>
        </pc:sldMkLst>
        <pc:spChg chg="mod">
          <ac:chgData name="Yoel Kortick" userId="167978f5-7f40-4909-85d5-d4149554ad4e" providerId="ADAL" clId="{F3ECF923-5C5A-4CBA-9ABC-5FC1100F3C53}" dt="2024-08-07T07:20:59.905" v="825"/>
          <ac:spMkLst>
            <pc:docMk/>
            <pc:sldMk cId="3457724213" sldId="903"/>
            <ac:spMk id="11" creationId="{1ACE3884-5DD3-4F86-13C6-FF34F1D35C8C}"/>
          </ac:spMkLst>
        </pc:spChg>
      </pc:sldChg>
      <pc:sldChg chg="addSp modSp mod">
        <pc:chgData name="Yoel Kortick" userId="167978f5-7f40-4909-85d5-d4149554ad4e" providerId="ADAL" clId="{F3ECF923-5C5A-4CBA-9ABC-5FC1100F3C53}" dt="2024-08-07T07:22:18.589" v="845" actId="1036"/>
        <pc:sldMkLst>
          <pc:docMk/>
          <pc:sldMk cId="4119431849" sldId="904"/>
        </pc:sldMkLst>
        <pc:spChg chg="mod">
          <ac:chgData name="Yoel Kortick" userId="167978f5-7f40-4909-85d5-d4149554ad4e" providerId="ADAL" clId="{F3ECF923-5C5A-4CBA-9ABC-5FC1100F3C53}" dt="2024-08-07T07:22:02.354" v="838" actId="13926"/>
          <ac:spMkLst>
            <pc:docMk/>
            <pc:sldMk cId="4119431849" sldId="904"/>
            <ac:spMk id="2" creationId="{B6365FD2-4199-BD11-04D3-57ED646A6C2D}"/>
          </ac:spMkLst>
        </pc:spChg>
        <pc:spChg chg="add mod">
          <ac:chgData name="Yoel Kortick" userId="167978f5-7f40-4909-85d5-d4149554ad4e" providerId="ADAL" clId="{F3ECF923-5C5A-4CBA-9ABC-5FC1100F3C53}" dt="2024-08-07T07:21:20.237" v="826"/>
          <ac:spMkLst>
            <pc:docMk/>
            <pc:sldMk cId="4119431849" sldId="904"/>
            <ac:spMk id="6" creationId="{0977773A-83E6-F7A6-F8B8-451067CC7D0A}"/>
          </ac:spMkLst>
        </pc:spChg>
        <pc:spChg chg="add mod">
          <ac:chgData name="Yoel Kortick" userId="167978f5-7f40-4909-85d5-d4149554ad4e" providerId="ADAL" clId="{F3ECF923-5C5A-4CBA-9ABC-5FC1100F3C53}" dt="2024-08-07T07:21:55.158" v="836" actId="115"/>
          <ac:spMkLst>
            <pc:docMk/>
            <pc:sldMk cId="4119431849" sldId="904"/>
            <ac:spMk id="8" creationId="{983035E7-8F0A-2272-6657-5C14119A4A64}"/>
          </ac:spMkLst>
        </pc:spChg>
        <pc:spChg chg="mod">
          <ac:chgData name="Yoel Kortick" userId="167978f5-7f40-4909-85d5-d4149554ad4e" providerId="ADAL" clId="{F3ECF923-5C5A-4CBA-9ABC-5FC1100F3C53}" dt="2024-08-07T07:21:59.150" v="837" actId="13926"/>
          <ac:spMkLst>
            <pc:docMk/>
            <pc:sldMk cId="4119431849" sldId="904"/>
            <ac:spMk id="11" creationId="{1ACE3884-5DD3-4F86-13C6-FF34F1D35C8C}"/>
          </ac:spMkLst>
        </pc:spChg>
        <pc:spChg chg="mod">
          <ac:chgData name="Yoel Kortick" userId="167978f5-7f40-4909-85d5-d4149554ad4e" providerId="ADAL" clId="{F3ECF923-5C5A-4CBA-9ABC-5FC1100F3C53}" dt="2024-08-07T07:22:18.589" v="845" actId="1036"/>
          <ac:spMkLst>
            <pc:docMk/>
            <pc:sldMk cId="4119431849" sldId="904"/>
            <ac:spMk id="13" creationId="{10A275E6-4E86-33E7-DE59-05BC3CC7DE6E}"/>
          </ac:spMkLst>
        </pc:spChg>
        <pc:spChg chg="add mod">
          <ac:chgData name="Yoel Kortick" userId="167978f5-7f40-4909-85d5-d4149554ad4e" providerId="ADAL" clId="{F3ECF923-5C5A-4CBA-9ABC-5FC1100F3C53}" dt="2024-08-07T07:22:18.589" v="845" actId="1036"/>
          <ac:spMkLst>
            <pc:docMk/>
            <pc:sldMk cId="4119431849" sldId="904"/>
            <ac:spMk id="15" creationId="{7B150919-6433-053A-D72C-EB76AD0B2BB6}"/>
          </ac:spMkLst>
        </pc:spChg>
        <pc:picChg chg="add mod">
          <ac:chgData name="Yoel Kortick" userId="167978f5-7f40-4909-85d5-d4149554ad4e" providerId="ADAL" clId="{F3ECF923-5C5A-4CBA-9ABC-5FC1100F3C53}" dt="2024-08-07T07:21:20.237" v="826"/>
          <ac:picMkLst>
            <pc:docMk/>
            <pc:sldMk cId="4119431849" sldId="904"/>
            <ac:picMk id="3" creationId="{B0DF9DCB-82C4-0023-96DF-D01F862766D2}"/>
          </ac:picMkLst>
        </pc:picChg>
        <pc:picChg chg="mod">
          <ac:chgData name="Yoel Kortick" userId="167978f5-7f40-4909-85d5-d4149554ad4e" providerId="ADAL" clId="{F3ECF923-5C5A-4CBA-9ABC-5FC1100F3C53}" dt="2024-08-07T07:22:18.589" v="845" actId="1036"/>
          <ac:picMkLst>
            <pc:docMk/>
            <pc:sldMk cId="4119431849" sldId="904"/>
            <ac:picMk id="5" creationId="{52EFE4FD-DEF7-41C0-CC36-A5FE8293B109}"/>
          </ac:picMkLst>
        </pc:picChg>
        <pc:cxnChg chg="add mod">
          <ac:chgData name="Yoel Kortick" userId="167978f5-7f40-4909-85d5-d4149554ad4e" providerId="ADAL" clId="{F3ECF923-5C5A-4CBA-9ABC-5FC1100F3C53}" dt="2024-08-07T07:21:20.237" v="826"/>
          <ac:cxnSpMkLst>
            <pc:docMk/>
            <pc:sldMk cId="4119431849" sldId="904"/>
            <ac:cxnSpMk id="7" creationId="{690A7B6C-F785-9F24-F53F-8C8FDEE56CB4}"/>
          </ac:cxnSpMkLst>
        </pc:cxnChg>
        <pc:cxnChg chg="add mod">
          <ac:chgData name="Yoel Kortick" userId="167978f5-7f40-4909-85d5-d4149554ad4e" providerId="ADAL" clId="{F3ECF923-5C5A-4CBA-9ABC-5FC1100F3C53}" dt="2024-08-07T07:21:33.999" v="828" actId="1076"/>
          <ac:cxnSpMkLst>
            <pc:docMk/>
            <pc:sldMk cId="4119431849" sldId="904"/>
            <ac:cxnSpMk id="14" creationId="{45B5C0C2-C6B4-D81B-64E2-D772A1ECF10B}"/>
          </ac:cxnSpMkLst>
        </pc:cxnChg>
        <pc:cxnChg chg="add mod">
          <ac:chgData name="Yoel Kortick" userId="167978f5-7f40-4909-85d5-d4149554ad4e" providerId="ADAL" clId="{F3ECF923-5C5A-4CBA-9ABC-5FC1100F3C53}" dt="2024-08-07T07:22:18.589" v="845" actId="1036"/>
          <ac:cxnSpMkLst>
            <pc:docMk/>
            <pc:sldMk cId="4119431849" sldId="904"/>
            <ac:cxnSpMk id="16" creationId="{A2489334-97EB-9E34-E5A2-DB8DD2B4B0A5}"/>
          </ac:cxnSpMkLst>
        </pc:cxnChg>
      </pc:sldChg>
      <pc:sldChg chg="addSp modSp mod">
        <pc:chgData name="Yoel Kortick" userId="167978f5-7f40-4909-85d5-d4149554ad4e" providerId="ADAL" clId="{F3ECF923-5C5A-4CBA-9ABC-5FC1100F3C53}" dt="2024-08-07T07:19:49.881" v="820" actId="33524"/>
        <pc:sldMkLst>
          <pc:docMk/>
          <pc:sldMk cId="3356371604" sldId="913"/>
        </pc:sldMkLst>
        <pc:spChg chg="add mod">
          <ac:chgData name="Yoel Kortick" userId="167978f5-7f40-4909-85d5-d4149554ad4e" providerId="ADAL" clId="{F3ECF923-5C5A-4CBA-9ABC-5FC1100F3C53}" dt="2024-08-07T07:19:49.881" v="820" actId="33524"/>
          <ac:spMkLst>
            <pc:docMk/>
            <pc:sldMk cId="3356371604" sldId="913"/>
            <ac:spMk id="2" creationId="{708719CC-E17B-DF76-CBBF-F9F700A212F1}"/>
          </ac:spMkLst>
        </pc:spChg>
      </pc:sldChg>
      <pc:sldChg chg="modSp">
        <pc:chgData name="Yoel Kortick" userId="167978f5-7f40-4909-85d5-d4149554ad4e" providerId="ADAL" clId="{F3ECF923-5C5A-4CBA-9ABC-5FC1100F3C53}" dt="2024-08-07T07:20:59.905" v="825"/>
        <pc:sldMkLst>
          <pc:docMk/>
          <pc:sldMk cId="949090232" sldId="914"/>
        </pc:sldMkLst>
        <pc:spChg chg="mod">
          <ac:chgData name="Yoel Kortick" userId="167978f5-7f40-4909-85d5-d4149554ad4e" providerId="ADAL" clId="{F3ECF923-5C5A-4CBA-9ABC-5FC1100F3C53}" dt="2024-08-07T07:20:59.905" v="825"/>
          <ac:spMkLst>
            <pc:docMk/>
            <pc:sldMk cId="949090232" sldId="914"/>
            <ac:spMk id="11" creationId="{1ACE3884-5DD3-4F86-13C6-FF34F1D35C8C}"/>
          </ac:spMkLst>
        </pc:spChg>
      </pc:sldChg>
      <pc:sldChg chg="modSp mod">
        <pc:chgData name="Yoel Kortick" userId="167978f5-7f40-4909-85d5-d4149554ad4e" providerId="ADAL" clId="{F3ECF923-5C5A-4CBA-9ABC-5FC1100F3C53}" dt="2024-08-07T07:20:59.905" v="825"/>
        <pc:sldMkLst>
          <pc:docMk/>
          <pc:sldMk cId="4118280013" sldId="915"/>
        </pc:sldMkLst>
        <pc:spChg chg="mod">
          <ac:chgData name="Yoel Kortick" userId="167978f5-7f40-4909-85d5-d4149554ad4e" providerId="ADAL" clId="{F3ECF923-5C5A-4CBA-9ABC-5FC1100F3C53}" dt="2024-08-07T07:20:59.905" v="825"/>
          <ac:spMkLst>
            <pc:docMk/>
            <pc:sldMk cId="4118280013" sldId="915"/>
            <ac:spMk id="4" creationId="{9CBCD717-1DC1-2608-3D5A-7ECD9297188A}"/>
          </ac:spMkLst>
        </pc:spChg>
        <pc:spChg chg="mod">
          <ac:chgData name="Yoel Kortick" userId="167978f5-7f40-4909-85d5-d4149554ad4e" providerId="ADAL" clId="{F3ECF923-5C5A-4CBA-9ABC-5FC1100F3C53}" dt="2024-08-07T07:20:59.905" v="825"/>
          <ac:spMkLst>
            <pc:docMk/>
            <pc:sldMk cId="4118280013" sldId="915"/>
            <ac:spMk id="11" creationId="{1ACE3884-5DD3-4F86-13C6-FF34F1D35C8C}"/>
          </ac:spMkLst>
        </pc:spChg>
        <pc:spChg chg="mod">
          <ac:chgData name="Yoel Kortick" userId="167978f5-7f40-4909-85d5-d4149554ad4e" providerId="ADAL" clId="{F3ECF923-5C5A-4CBA-9ABC-5FC1100F3C53}" dt="2024-08-07T07:20:59.905" v="825"/>
          <ac:spMkLst>
            <pc:docMk/>
            <pc:sldMk cId="4118280013" sldId="915"/>
            <ac:spMk id="14" creationId="{75AD9607-55EC-AC10-DD7A-89EAEFCCF0BC}"/>
          </ac:spMkLst>
        </pc:spChg>
      </pc:sldChg>
      <pc:sldChg chg="addSp modSp mod">
        <pc:chgData name="Yoel Kortick" userId="167978f5-7f40-4909-85d5-d4149554ad4e" providerId="ADAL" clId="{F3ECF923-5C5A-4CBA-9ABC-5FC1100F3C53}" dt="2024-08-07T07:16:11.292" v="639" actId="14100"/>
        <pc:sldMkLst>
          <pc:docMk/>
          <pc:sldMk cId="829767456" sldId="916"/>
        </pc:sldMkLst>
        <pc:cxnChg chg="mod">
          <ac:chgData name="Yoel Kortick" userId="167978f5-7f40-4909-85d5-d4149554ad4e" providerId="ADAL" clId="{F3ECF923-5C5A-4CBA-9ABC-5FC1100F3C53}" dt="2024-08-07T07:16:05.430" v="637" actId="14100"/>
          <ac:cxnSpMkLst>
            <pc:docMk/>
            <pc:sldMk cId="829767456" sldId="916"/>
            <ac:cxnSpMk id="6" creationId="{F898701B-54CF-771F-B95D-C3E167140C86}"/>
          </ac:cxnSpMkLst>
        </pc:cxnChg>
        <pc:cxnChg chg="add mod">
          <ac:chgData name="Yoel Kortick" userId="167978f5-7f40-4909-85d5-d4149554ad4e" providerId="ADAL" clId="{F3ECF923-5C5A-4CBA-9ABC-5FC1100F3C53}" dt="2024-08-07T07:16:11.292" v="639" actId="14100"/>
          <ac:cxnSpMkLst>
            <pc:docMk/>
            <pc:sldMk cId="829767456" sldId="916"/>
            <ac:cxnSpMk id="7" creationId="{29A3F8EB-CAC7-1389-E982-6EF3DE39198D}"/>
          </ac:cxnSpMkLst>
        </pc:cxnChg>
      </pc:sldChg>
      <pc:sldChg chg="modSp mod">
        <pc:chgData name="Yoel Kortick" userId="167978f5-7f40-4909-85d5-d4149554ad4e" providerId="ADAL" clId="{F3ECF923-5C5A-4CBA-9ABC-5FC1100F3C53}" dt="2024-08-07T07:20:59.905" v="825"/>
        <pc:sldMkLst>
          <pc:docMk/>
          <pc:sldMk cId="3749388472" sldId="919"/>
        </pc:sldMkLst>
        <pc:spChg chg="mod">
          <ac:chgData name="Yoel Kortick" userId="167978f5-7f40-4909-85d5-d4149554ad4e" providerId="ADAL" clId="{F3ECF923-5C5A-4CBA-9ABC-5FC1100F3C53}" dt="2024-08-07T07:20:59.905" v="825"/>
          <ac:spMkLst>
            <pc:docMk/>
            <pc:sldMk cId="3749388472" sldId="919"/>
            <ac:spMk id="11" creationId="{1ACE3884-5DD3-4F86-13C6-FF34F1D35C8C}"/>
          </ac:spMkLst>
        </pc:spChg>
        <pc:spChg chg="mod">
          <ac:chgData name="Yoel Kortick" userId="167978f5-7f40-4909-85d5-d4149554ad4e" providerId="ADAL" clId="{F3ECF923-5C5A-4CBA-9ABC-5FC1100F3C53}" dt="2024-08-07T07:20:59.905" v="825"/>
          <ac:spMkLst>
            <pc:docMk/>
            <pc:sldMk cId="3749388472" sldId="919"/>
            <ac:spMk id="15" creationId="{A6D76A4D-576A-AD76-9DEB-C468CE1B4B2F}"/>
          </ac:spMkLst>
        </pc:spChg>
      </pc:sldChg>
      <pc:sldChg chg="modSp add mod">
        <pc:chgData name="Yoel Kortick" userId="167978f5-7f40-4909-85d5-d4149554ad4e" providerId="ADAL" clId="{F3ECF923-5C5A-4CBA-9ABC-5FC1100F3C53}" dt="2024-08-07T07:35:21.892" v="866" actId="20577"/>
        <pc:sldMkLst>
          <pc:docMk/>
          <pc:sldMk cId="2948057144" sldId="920"/>
        </pc:sldMkLst>
        <pc:spChg chg="mod">
          <ac:chgData name="Yoel Kortick" userId="167978f5-7f40-4909-85d5-d4149554ad4e" providerId="ADAL" clId="{F3ECF923-5C5A-4CBA-9ABC-5FC1100F3C53}" dt="2024-08-07T07:35:21.892" v="866" actId="20577"/>
          <ac:spMkLst>
            <pc:docMk/>
            <pc:sldMk cId="2948057144" sldId="920"/>
            <ac:spMk id="13" creationId="{F4F9CE6C-EB7E-DBFE-C77E-B97A93A03817}"/>
          </ac:spMkLst>
        </pc:spChg>
      </pc:sldChg>
      <pc:sldChg chg="addSp delSp modSp add mod">
        <pc:chgData name="Yoel Kortick" userId="167978f5-7f40-4909-85d5-d4149554ad4e" providerId="ADAL" clId="{F3ECF923-5C5A-4CBA-9ABC-5FC1100F3C53}" dt="2024-08-07T10:24:00.262" v="2900"/>
        <pc:sldMkLst>
          <pc:docMk/>
          <pc:sldMk cId="3737752867" sldId="921"/>
        </pc:sldMkLst>
        <pc:spChg chg="del">
          <ac:chgData name="Yoel Kortick" userId="167978f5-7f40-4909-85d5-d4149554ad4e" providerId="ADAL" clId="{F3ECF923-5C5A-4CBA-9ABC-5FC1100F3C53}" dt="2024-08-07T07:58:41.047" v="1204" actId="478"/>
          <ac:spMkLst>
            <pc:docMk/>
            <pc:sldMk cId="3737752867" sldId="921"/>
            <ac:spMk id="4" creationId="{9CBCD717-1DC1-2608-3D5A-7ECD9297188A}"/>
          </ac:spMkLst>
        </pc:spChg>
        <pc:spChg chg="mod">
          <ac:chgData name="Yoel Kortick" userId="167978f5-7f40-4909-85d5-d4149554ad4e" providerId="ADAL" clId="{F3ECF923-5C5A-4CBA-9ABC-5FC1100F3C53}" dt="2024-08-07T10:24:00.262" v="2900"/>
          <ac:spMkLst>
            <pc:docMk/>
            <pc:sldMk cId="3737752867" sldId="921"/>
            <ac:spMk id="10" creationId="{4C5297D4-1A90-BA7E-1EA2-3486955EA032}"/>
          </ac:spMkLst>
        </pc:spChg>
        <pc:spChg chg="mod">
          <ac:chgData name="Yoel Kortick" userId="167978f5-7f40-4909-85d5-d4149554ad4e" providerId="ADAL" clId="{F3ECF923-5C5A-4CBA-9ABC-5FC1100F3C53}" dt="2024-08-07T08:05:11.135" v="1234" actId="14100"/>
          <ac:spMkLst>
            <pc:docMk/>
            <pc:sldMk cId="3737752867" sldId="921"/>
            <ac:spMk id="11" creationId="{1ACE3884-5DD3-4F86-13C6-FF34F1D35C8C}"/>
          </ac:spMkLst>
        </pc:spChg>
        <pc:spChg chg="add mod">
          <ac:chgData name="Yoel Kortick" userId="167978f5-7f40-4909-85d5-d4149554ad4e" providerId="ADAL" clId="{F3ECF923-5C5A-4CBA-9ABC-5FC1100F3C53}" dt="2024-08-07T08:05:28.373" v="1273" actId="14100"/>
          <ac:spMkLst>
            <pc:docMk/>
            <pc:sldMk cId="3737752867" sldId="921"/>
            <ac:spMk id="12" creationId="{A00078FC-DF1D-8417-F1A7-94DE1612E1CC}"/>
          </ac:spMkLst>
        </pc:spChg>
        <pc:picChg chg="del">
          <ac:chgData name="Yoel Kortick" userId="167978f5-7f40-4909-85d5-d4149554ad4e" providerId="ADAL" clId="{F3ECF923-5C5A-4CBA-9ABC-5FC1100F3C53}" dt="2024-08-07T07:37:32.753" v="1040" actId="478"/>
          <ac:picMkLst>
            <pc:docMk/>
            <pc:sldMk cId="3737752867" sldId="921"/>
            <ac:picMk id="3" creationId="{BFD0A085-E84E-6921-DBDC-0A07CF9BEFCC}"/>
          </ac:picMkLst>
        </pc:picChg>
        <pc:picChg chg="add del">
          <ac:chgData name="Yoel Kortick" userId="167978f5-7f40-4909-85d5-d4149554ad4e" providerId="ADAL" clId="{F3ECF923-5C5A-4CBA-9ABC-5FC1100F3C53}" dt="2024-08-07T07:37:02.464" v="994" actId="22"/>
          <ac:picMkLst>
            <pc:docMk/>
            <pc:sldMk cId="3737752867" sldId="921"/>
            <ac:picMk id="5" creationId="{37707CE0-D015-672C-1AD1-62F849C34D3D}"/>
          </ac:picMkLst>
        </pc:picChg>
        <pc:picChg chg="add mod ord">
          <ac:chgData name="Yoel Kortick" userId="167978f5-7f40-4909-85d5-d4149554ad4e" providerId="ADAL" clId="{F3ECF923-5C5A-4CBA-9ABC-5FC1100F3C53}" dt="2024-08-07T08:05:15.661" v="1258" actId="1036"/>
          <ac:picMkLst>
            <pc:docMk/>
            <pc:sldMk cId="3737752867" sldId="921"/>
            <ac:picMk id="8" creationId="{4AA38A36-7662-357B-AE38-32BB1FD4C828}"/>
          </ac:picMkLst>
        </pc:picChg>
        <pc:cxnChg chg="mod">
          <ac:chgData name="Yoel Kortick" userId="167978f5-7f40-4909-85d5-d4149554ad4e" providerId="ADAL" clId="{F3ECF923-5C5A-4CBA-9ABC-5FC1100F3C53}" dt="2024-08-07T08:05:28.373" v="1273" actId="14100"/>
          <ac:cxnSpMkLst>
            <pc:docMk/>
            <pc:sldMk cId="3737752867" sldId="921"/>
            <ac:cxnSpMk id="6" creationId="{F898701B-54CF-771F-B95D-C3E167140C86}"/>
          </ac:cxnSpMkLst>
        </pc:cxnChg>
      </pc:sldChg>
      <pc:sldChg chg="addSp delSp modSp add mod">
        <pc:chgData name="Yoel Kortick" userId="167978f5-7f40-4909-85d5-d4149554ad4e" providerId="ADAL" clId="{F3ECF923-5C5A-4CBA-9ABC-5FC1100F3C53}" dt="2024-08-07T10:28:52.983" v="2929" actId="20577"/>
        <pc:sldMkLst>
          <pc:docMk/>
          <pc:sldMk cId="330620700" sldId="922"/>
        </pc:sldMkLst>
        <pc:spChg chg="del">
          <ac:chgData name="Yoel Kortick" userId="167978f5-7f40-4909-85d5-d4149554ad4e" providerId="ADAL" clId="{F3ECF923-5C5A-4CBA-9ABC-5FC1100F3C53}" dt="2024-08-07T08:07:12.181" v="1380" actId="478"/>
          <ac:spMkLst>
            <pc:docMk/>
            <pc:sldMk cId="330620700" sldId="922"/>
            <ac:spMk id="4" creationId="{9CBCD717-1DC1-2608-3D5A-7ECD9297188A}"/>
          </ac:spMkLst>
        </pc:spChg>
        <pc:spChg chg="add">
          <ac:chgData name="Yoel Kortick" userId="167978f5-7f40-4909-85d5-d4149554ad4e" providerId="ADAL" clId="{F3ECF923-5C5A-4CBA-9ABC-5FC1100F3C53}" dt="2024-08-07T08:07:21.517" v="1399" actId="11529"/>
          <ac:spMkLst>
            <pc:docMk/>
            <pc:sldMk cId="330620700" sldId="922"/>
            <ac:spMk id="8" creationId="{3C8BE7D1-0E24-21C6-AA0D-69618DBD9D12}"/>
          </ac:spMkLst>
        </pc:spChg>
        <pc:spChg chg="mod">
          <ac:chgData name="Yoel Kortick" userId="167978f5-7f40-4909-85d5-d4149554ad4e" providerId="ADAL" clId="{F3ECF923-5C5A-4CBA-9ABC-5FC1100F3C53}" dt="2024-08-07T10:24:00.262" v="2900"/>
          <ac:spMkLst>
            <pc:docMk/>
            <pc:sldMk cId="330620700" sldId="922"/>
            <ac:spMk id="10" creationId="{4C5297D4-1A90-BA7E-1EA2-3486955EA032}"/>
          </ac:spMkLst>
        </pc:spChg>
        <pc:spChg chg="mod">
          <ac:chgData name="Yoel Kortick" userId="167978f5-7f40-4909-85d5-d4149554ad4e" providerId="ADAL" clId="{F3ECF923-5C5A-4CBA-9ABC-5FC1100F3C53}" dt="2024-08-07T10:28:52.983" v="2929" actId="20577"/>
          <ac:spMkLst>
            <pc:docMk/>
            <pc:sldMk cId="330620700" sldId="922"/>
            <ac:spMk id="11" creationId="{1ACE3884-5DD3-4F86-13C6-FF34F1D35C8C}"/>
          </ac:spMkLst>
        </pc:spChg>
        <pc:spChg chg="add">
          <ac:chgData name="Yoel Kortick" userId="167978f5-7f40-4909-85d5-d4149554ad4e" providerId="ADAL" clId="{F3ECF923-5C5A-4CBA-9ABC-5FC1100F3C53}" dt="2024-08-07T08:07:24.940" v="1400" actId="11529"/>
          <ac:spMkLst>
            <pc:docMk/>
            <pc:sldMk cId="330620700" sldId="922"/>
            <ac:spMk id="12" creationId="{9BC75748-D756-0F0E-E1F3-20FA059E9022}"/>
          </ac:spMkLst>
        </pc:spChg>
        <pc:picChg chg="add mod">
          <ac:chgData name="Yoel Kortick" userId="167978f5-7f40-4909-85d5-d4149554ad4e" providerId="ADAL" clId="{F3ECF923-5C5A-4CBA-9ABC-5FC1100F3C53}" dt="2024-08-07T08:07:16.653" v="1398" actId="208"/>
          <ac:picMkLst>
            <pc:docMk/>
            <pc:sldMk cId="330620700" sldId="922"/>
            <ac:picMk id="3" creationId="{8FB10575-D125-ED49-EBFB-04A1FF523B79}"/>
          </ac:picMkLst>
        </pc:picChg>
        <pc:picChg chg="del">
          <ac:chgData name="Yoel Kortick" userId="167978f5-7f40-4909-85d5-d4149554ad4e" providerId="ADAL" clId="{F3ECF923-5C5A-4CBA-9ABC-5FC1100F3C53}" dt="2024-08-07T08:07:09.424" v="1379" actId="478"/>
          <ac:picMkLst>
            <pc:docMk/>
            <pc:sldMk cId="330620700" sldId="922"/>
            <ac:picMk id="5" creationId="{8FF559F2-E211-6A7D-27D5-B79DAFECEF1C}"/>
          </ac:picMkLst>
        </pc:picChg>
        <pc:cxnChg chg="del">
          <ac:chgData name="Yoel Kortick" userId="167978f5-7f40-4909-85d5-d4149554ad4e" providerId="ADAL" clId="{F3ECF923-5C5A-4CBA-9ABC-5FC1100F3C53}" dt="2024-08-07T08:07:12.181" v="1380" actId="478"/>
          <ac:cxnSpMkLst>
            <pc:docMk/>
            <pc:sldMk cId="330620700" sldId="922"/>
            <ac:cxnSpMk id="6" creationId="{F898701B-54CF-771F-B95D-C3E167140C86}"/>
          </ac:cxnSpMkLst>
        </pc:cxnChg>
        <pc:cxnChg chg="del">
          <ac:chgData name="Yoel Kortick" userId="167978f5-7f40-4909-85d5-d4149554ad4e" providerId="ADAL" clId="{F3ECF923-5C5A-4CBA-9ABC-5FC1100F3C53}" dt="2024-08-07T08:07:12.181" v="1380" actId="478"/>
          <ac:cxnSpMkLst>
            <pc:docMk/>
            <pc:sldMk cId="330620700" sldId="922"/>
            <ac:cxnSpMk id="7" creationId="{317AC2E8-FAA7-381A-BF75-B4575DD0FCB0}"/>
          </ac:cxnSpMkLst>
        </pc:cxnChg>
      </pc:sldChg>
      <pc:sldChg chg="addSp delSp modSp add mod">
        <pc:chgData name="Yoel Kortick" userId="167978f5-7f40-4909-85d5-d4149554ad4e" providerId="ADAL" clId="{F3ECF923-5C5A-4CBA-9ABC-5FC1100F3C53}" dt="2024-08-07T10:24:00.262" v="2900"/>
        <pc:sldMkLst>
          <pc:docMk/>
          <pc:sldMk cId="350084439" sldId="923"/>
        </pc:sldMkLst>
        <pc:spChg chg="del">
          <ac:chgData name="Yoel Kortick" userId="167978f5-7f40-4909-85d5-d4149554ad4e" providerId="ADAL" clId="{F3ECF923-5C5A-4CBA-9ABC-5FC1100F3C53}" dt="2024-08-07T08:14:34.186" v="1535" actId="478"/>
          <ac:spMkLst>
            <pc:docMk/>
            <pc:sldMk cId="350084439" sldId="923"/>
            <ac:spMk id="4" creationId="{9CBCD717-1DC1-2608-3D5A-7ECD9297188A}"/>
          </ac:spMkLst>
        </pc:spChg>
        <pc:spChg chg="add">
          <ac:chgData name="Yoel Kortick" userId="167978f5-7f40-4909-85d5-d4149554ad4e" providerId="ADAL" clId="{F3ECF923-5C5A-4CBA-9ABC-5FC1100F3C53}" dt="2024-08-07T08:16:20.886" v="1553" actId="11529"/>
          <ac:spMkLst>
            <pc:docMk/>
            <pc:sldMk cId="350084439" sldId="923"/>
            <ac:spMk id="7" creationId="{F5E03F6F-A367-36BA-292D-6BB36C25BE7A}"/>
          </ac:spMkLst>
        </pc:spChg>
        <pc:spChg chg="mod">
          <ac:chgData name="Yoel Kortick" userId="167978f5-7f40-4909-85d5-d4149554ad4e" providerId="ADAL" clId="{F3ECF923-5C5A-4CBA-9ABC-5FC1100F3C53}" dt="2024-08-07T10:24:00.262" v="2900"/>
          <ac:spMkLst>
            <pc:docMk/>
            <pc:sldMk cId="350084439" sldId="923"/>
            <ac:spMk id="10" creationId="{4C5297D4-1A90-BA7E-1EA2-3486955EA032}"/>
          </ac:spMkLst>
        </pc:spChg>
        <pc:spChg chg="mod">
          <ac:chgData name="Yoel Kortick" userId="167978f5-7f40-4909-85d5-d4149554ad4e" providerId="ADAL" clId="{F3ECF923-5C5A-4CBA-9ABC-5FC1100F3C53}" dt="2024-08-07T08:14:47.158" v="1549" actId="20577"/>
          <ac:spMkLst>
            <pc:docMk/>
            <pc:sldMk cId="350084439" sldId="923"/>
            <ac:spMk id="11" creationId="{1ACE3884-5DD3-4F86-13C6-FF34F1D35C8C}"/>
          </ac:spMkLst>
        </pc:spChg>
        <pc:spChg chg="del">
          <ac:chgData name="Yoel Kortick" userId="167978f5-7f40-4909-85d5-d4149554ad4e" providerId="ADAL" clId="{F3ECF923-5C5A-4CBA-9ABC-5FC1100F3C53}" dt="2024-08-07T08:14:37.264" v="1538" actId="478"/>
          <ac:spMkLst>
            <pc:docMk/>
            <pc:sldMk cId="350084439" sldId="923"/>
            <ac:spMk id="14" creationId="{75AD9607-55EC-AC10-DD7A-89EAEFCCF0BC}"/>
          </ac:spMkLst>
        </pc:spChg>
        <pc:picChg chg="del">
          <ac:chgData name="Yoel Kortick" userId="167978f5-7f40-4909-85d5-d4149554ad4e" providerId="ADAL" clId="{F3ECF923-5C5A-4CBA-9ABC-5FC1100F3C53}" dt="2024-08-07T08:14:35.451" v="1536" actId="478"/>
          <ac:picMkLst>
            <pc:docMk/>
            <pc:sldMk cId="350084439" sldId="923"/>
            <ac:picMk id="3" creationId="{646C2094-A3D7-768B-3423-3892C84470B8}"/>
          </ac:picMkLst>
        </pc:picChg>
        <pc:picChg chg="add mod">
          <ac:chgData name="Yoel Kortick" userId="167978f5-7f40-4909-85d5-d4149554ad4e" providerId="ADAL" clId="{F3ECF923-5C5A-4CBA-9ABC-5FC1100F3C53}" dt="2024-08-07T08:16:14.271" v="1552" actId="208"/>
          <ac:picMkLst>
            <pc:docMk/>
            <pc:sldMk cId="350084439" sldId="923"/>
            <ac:picMk id="5" creationId="{EB350BE2-EE6C-8B38-C118-8285A62D5984}"/>
          </ac:picMkLst>
        </pc:picChg>
        <pc:picChg chg="del">
          <ac:chgData name="Yoel Kortick" userId="167978f5-7f40-4909-85d5-d4149554ad4e" providerId="ADAL" clId="{F3ECF923-5C5A-4CBA-9ABC-5FC1100F3C53}" dt="2024-08-07T08:14:37.859" v="1539" actId="478"/>
          <ac:picMkLst>
            <pc:docMk/>
            <pc:sldMk cId="350084439" sldId="923"/>
            <ac:picMk id="13" creationId="{11FA510A-A360-7C66-FA8A-EA36814B8887}"/>
          </ac:picMkLst>
        </pc:picChg>
        <pc:cxnChg chg="del">
          <ac:chgData name="Yoel Kortick" userId="167978f5-7f40-4909-85d5-d4149554ad4e" providerId="ADAL" clId="{F3ECF923-5C5A-4CBA-9ABC-5FC1100F3C53}" dt="2024-08-07T08:14:36.300" v="1537" actId="478"/>
          <ac:cxnSpMkLst>
            <pc:docMk/>
            <pc:sldMk cId="350084439" sldId="923"/>
            <ac:cxnSpMk id="6" creationId="{F898701B-54CF-771F-B95D-C3E167140C86}"/>
          </ac:cxnSpMkLst>
        </pc:cxnChg>
      </pc:sldChg>
      <pc:sldChg chg="addSp delSp modSp add mod">
        <pc:chgData name="Yoel Kortick" userId="167978f5-7f40-4909-85d5-d4149554ad4e" providerId="ADAL" clId="{F3ECF923-5C5A-4CBA-9ABC-5FC1100F3C53}" dt="2024-08-07T10:24:00.262" v="2900"/>
        <pc:sldMkLst>
          <pc:docMk/>
          <pc:sldMk cId="2981544445" sldId="924"/>
        </pc:sldMkLst>
        <pc:spChg chg="del">
          <ac:chgData name="Yoel Kortick" userId="167978f5-7f40-4909-85d5-d4149554ad4e" providerId="ADAL" clId="{F3ECF923-5C5A-4CBA-9ABC-5FC1100F3C53}" dt="2024-08-07T08:16:46.204" v="1614" actId="478"/>
          <ac:spMkLst>
            <pc:docMk/>
            <pc:sldMk cId="2981544445" sldId="924"/>
            <ac:spMk id="4" creationId="{9CBCD717-1DC1-2608-3D5A-7ECD9297188A}"/>
          </ac:spMkLst>
        </pc:spChg>
        <pc:spChg chg="mod">
          <ac:chgData name="Yoel Kortick" userId="167978f5-7f40-4909-85d5-d4149554ad4e" providerId="ADAL" clId="{F3ECF923-5C5A-4CBA-9ABC-5FC1100F3C53}" dt="2024-08-07T10:24:00.262" v="2900"/>
          <ac:spMkLst>
            <pc:docMk/>
            <pc:sldMk cId="2981544445" sldId="924"/>
            <ac:spMk id="10" creationId="{4C5297D4-1A90-BA7E-1EA2-3486955EA032}"/>
          </ac:spMkLst>
        </pc:spChg>
        <pc:spChg chg="mod">
          <ac:chgData name="Yoel Kortick" userId="167978f5-7f40-4909-85d5-d4149554ad4e" providerId="ADAL" clId="{F3ECF923-5C5A-4CBA-9ABC-5FC1100F3C53}" dt="2024-08-07T08:20:39.020" v="1729" actId="6549"/>
          <ac:spMkLst>
            <pc:docMk/>
            <pc:sldMk cId="2981544445" sldId="924"/>
            <ac:spMk id="11" creationId="{1ACE3884-5DD3-4F86-13C6-FF34F1D35C8C}"/>
          </ac:spMkLst>
        </pc:spChg>
        <pc:spChg chg="add mod">
          <ac:chgData name="Yoel Kortick" userId="167978f5-7f40-4909-85d5-d4149554ad4e" providerId="ADAL" clId="{F3ECF923-5C5A-4CBA-9ABC-5FC1100F3C53}" dt="2024-08-07T08:20:45.197" v="1742" actId="1036"/>
          <ac:spMkLst>
            <pc:docMk/>
            <pc:sldMk cId="2981544445" sldId="924"/>
            <ac:spMk id="12" creationId="{08442B33-55FD-7A8E-B23E-EA5A9E4A38A8}"/>
          </ac:spMkLst>
        </pc:spChg>
        <pc:picChg chg="add mod">
          <ac:chgData name="Yoel Kortick" userId="167978f5-7f40-4909-85d5-d4149554ad4e" providerId="ADAL" clId="{F3ECF923-5C5A-4CBA-9ABC-5FC1100F3C53}" dt="2024-08-07T08:20:45.197" v="1742" actId="1036"/>
          <ac:picMkLst>
            <pc:docMk/>
            <pc:sldMk cId="2981544445" sldId="924"/>
            <ac:picMk id="3" creationId="{CB3FA896-FC52-D763-2393-CF2667B7DB6A}"/>
          </ac:picMkLst>
        </pc:picChg>
        <pc:picChg chg="del">
          <ac:chgData name="Yoel Kortick" userId="167978f5-7f40-4909-85d5-d4149554ad4e" providerId="ADAL" clId="{F3ECF923-5C5A-4CBA-9ABC-5FC1100F3C53}" dt="2024-08-07T08:16:48.239" v="1617" actId="478"/>
          <ac:picMkLst>
            <pc:docMk/>
            <pc:sldMk cId="2981544445" sldId="924"/>
            <ac:picMk id="5" creationId="{3CA6FEAB-D6B3-CB0A-6121-9B3D673D7783}"/>
          </ac:picMkLst>
        </pc:picChg>
        <pc:picChg chg="del">
          <ac:chgData name="Yoel Kortick" userId="167978f5-7f40-4909-85d5-d4149554ad4e" providerId="ADAL" clId="{F3ECF923-5C5A-4CBA-9ABC-5FC1100F3C53}" dt="2024-08-07T08:16:49.024" v="1618" actId="478"/>
          <ac:picMkLst>
            <pc:docMk/>
            <pc:sldMk cId="2981544445" sldId="924"/>
            <ac:picMk id="8" creationId="{89679130-88FB-35EB-F893-19B548645ECA}"/>
          </ac:picMkLst>
        </pc:picChg>
        <pc:cxnChg chg="del">
          <ac:chgData name="Yoel Kortick" userId="167978f5-7f40-4909-85d5-d4149554ad4e" providerId="ADAL" clId="{F3ECF923-5C5A-4CBA-9ABC-5FC1100F3C53}" dt="2024-08-07T08:16:46.989" v="1615" actId="478"/>
          <ac:cxnSpMkLst>
            <pc:docMk/>
            <pc:sldMk cId="2981544445" sldId="924"/>
            <ac:cxnSpMk id="6" creationId="{F898701B-54CF-771F-B95D-C3E167140C86}"/>
          </ac:cxnSpMkLst>
        </pc:cxnChg>
        <pc:cxnChg chg="del">
          <ac:chgData name="Yoel Kortick" userId="167978f5-7f40-4909-85d5-d4149554ad4e" providerId="ADAL" clId="{F3ECF923-5C5A-4CBA-9ABC-5FC1100F3C53}" dt="2024-08-07T08:16:47.722" v="1616" actId="478"/>
          <ac:cxnSpMkLst>
            <pc:docMk/>
            <pc:sldMk cId="2981544445" sldId="924"/>
            <ac:cxnSpMk id="7" creationId="{29A3F8EB-CAC7-1389-E982-6EF3DE39198D}"/>
          </ac:cxnSpMkLst>
        </pc:cxnChg>
      </pc:sldChg>
      <pc:sldChg chg="addSp delSp modSp add mod">
        <pc:chgData name="Yoel Kortick" userId="167978f5-7f40-4909-85d5-d4149554ad4e" providerId="ADAL" clId="{F3ECF923-5C5A-4CBA-9ABC-5FC1100F3C53}" dt="2024-08-07T10:24:00.262" v="2900"/>
        <pc:sldMkLst>
          <pc:docMk/>
          <pc:sldMk cId="2812809134" sldId="925"/>
        </pc:sldMkLst>
        <pc:spChg chg="add mod">
          <ac:chgData name="Yoel Kortick" userId="167978f5-7f40-4909-85d5-d4149554ad4e" providerId="ADAL" clId="{F3ECF923-5C5A-4CBA-9ABC-5FC1100F3C53}" dt="2024-08-07T08:09:19.676" v="1487" actId="14100"/>
          <ac:spMkLst>
            <pc:docMk/>
            <pc:sldMk cId="2812809134" sldId="925"/>
            <ac:spMk id="5" creationId="{E5348355-D23B-7EE6-ABB6-B46159B23ABC}"/>
          </ac:spMkLst>
        </pc:spChg>
        <pc:spChg chg="mod">
          <ac:chgData name="Yoel Kortick" userId="167978f5-7f40-4909-85d5-d4149554ad4e" providerId="ADAL" clId="{F3ECF923-5C5A-4CBA-9ABC-5FC1100F3C53}" dt="2024-08-07T08:09:04.611" v="1458" actId="14100"/>
          <ac:spMkLst>
            <pc:docMk/>
            <pc:sldMk cId="2812809134" sldId="925"/>
            <ac:spMk id="8" creationId="{3C8BE7D1-0E24-21C6-AA0D-69618DBD9D12}"/>
          </ac:spMkLst>
        </pc:spChg>
        <pc:spChg chg="mod">
          <ac:chgData name="Yoel Kortick" userId="167978f5-7f40-4909-85d5-d4149554ad4e" providerId="ADAL" clId="{F3ECF923-5C5A-4CBA-9ABC-5FC1100F3C53}" dt="2024-08-07T10:24:00.262" v="2900"/>
          <ac:spMkLst>
            <pc:docMk/>
            <pc:sldMk cId="2812809134" sldId="925"/>
            <ac:spMk id="10" creationId="{4C5297D4-1A90-BA7E-1EA2-3486955EA032}"/>
          </ac:spMkLst>
        </pc:spChg>
        <pc:spChg chg="mod">
          <ac:chgData name="Yoel Kortick" userId="167978f5-7f40-4909-85d5-d4149554ad4e" providerId="ADAL" clId="{F3ECF923-5C5A-4CBA-9ABC-5FC1100F3C53}" dt="2024-08-07T08:07:56.952" v="1452" actId="20577"/>
          <ac:spMkLst>
            <pc:docMk/>
            <pc:sldMk cId="2812809134" sldId="925"/>
            <ac:spMk id="11" creationId="{1ACE3884-5DD3-4F86-13C6-FF34F1D35C8C}"/>
          </ac:spMkLst>
        </pc:spChg>
        <pc:spChg chg="mod">
          <ac:chgData name="Yoel Kortick" userId="167978f5-7f40-4909-85d5-d4149554ad4e" providerId="ADAL" clId="{F3ECF923-5C5A-4CBA-9ABC-5FC1100F3C53}" dt="2024-08-07T08:09:31.778" v="1490" actId="14100"/>
          <ac:spMkLst>
            <pc:docMk/>
            <pc:sldMk cId="2812809134" sldId="925"/>
            <ac:spMk id="12" creationId="{9BC75748-D756-0F0E-E1F3-20FA059E9022}"/>
          </ac:spMkLst>
        </pc:spChg>
        <pc:picChg chg="del">
          <ac:chgData name="Yoel Kortick" userId="167978f5-7f40-4909-85d5-d4149554ad4e" providerId="ADAL" clId="{F3ECF923-5C5A-4CBA-9ABC-5FC1100F3C53}" dt="2024-08-07T08:08:53.700" v="1453" actId="478"/>
          <ac:picMkLst>
            <pc:docMk/>
            <pc:sldMk cId="2812809134" sldId="925"/>
            <ac:picMk id="3" creationId="{8FB10575-D125-ED49-EBFB-04A1FF523B79}"/>
          </ac:picMkLst>
        </pc:picChg>
        <pc:picChg chg="add mod ord">
          <ac:chgData name="Yoel Kortick" userId="167978f5-7f40-4909-85d5-d4149554ad4e" providerId="ADAL" clId="{F3ECF923-5C5A-4CBA-9ABC-5FC1100F3C53}" dt="2024-08-07T08:09:24.401" v="1489" actId="167"/>
          <ac:picMkLst>
            <pc:docMk/>
            <pc:sldMk cId="2812809134" sldId="925"/>
            <ac:picMk id="4" creationId="{61372CAC-28F4-F3B2-585E-0DBD14762C0A}"/>
          </ac:picMkLst>
        </pc:picChg>
      </pc:sldChg>
      <pc:sldChg chg="addSp delSp modSp add mod">
        <pc:chgData name="Yoel Kortick" userId="167978f5-7f40-4909-85d5-d4149554ad4e" providerId="ADAL" clId="{F3ECF923-5C5A-4CBA-9ABC-5FC1100F3C53}" dt="2024-08-07T10:24:00.262" v="2900"/>
        <pc:sldMkLst>
          <pc:docMk/>
          <pc:sldMk cId="3552705264" sldId="926"/>
        </pc:sldMkLst>
        <pc:spChg chg="add">
          <ac:chgData name="Yoel Kortick" userId="167978f5-7f40-4909-85d5-d4149554ad4e" providerId="ADAL" clId="{F3ECF923-5C5A-4CBA-9ABC-5FC1100F3C53}" dt="2024-08-07T08:21:36.572" v="1743" actId="11529"/>
          <ac:spMkLst>
            <pc:docMk/>
            <pc:sldMk cId="3552705264" sldId="926"/>
            <ac:spMk id="5" creationId="{7342F9AC-5644-DBAB-8CB7-FD7B15BC6E84}"/>
          </ac:spMkLst>
        </pc:spChg>
        <pc:spChg chg="mod">
          <ac:chgData name="Yoel Kortick" userId="167978f5-7f40-4909-85d5-d4149554ad4e" providerId="ADAL" clId="{F3ECF923-5C5A-4CBA-9ABC-5FC1100F3C53}" dt="2024-08-07T10:24:00.262" v="2900"/>
          <ac:spMkLst>
            <pc:docMk/>
            <pc:sldMk cId="3552705264" sldId="926"/>
            <ac:spMk id="10" creationId="{4C5297D4-1A90-BA7E-1EA2-3486955EA032}"/>
          </ac:spMkLst>
        </pc:spChg>
        <pc:spChg chg="mod">
          <ac:chgData name="Yoel Kortick" userId="167978f5-7f40-4909-85d5-d4149554ad4e" providerId="ADAL" clId="{F3ECF923-5C5A-4CBA-9ABC-5FC1100F3C53}" dt="2024-08-07T08:20:07.677" v="1682" actId="313"/>
          <ac:spMkLst>
            <pc:docMk/>
            <pc:sldMk cId="3552705264" sldId="926"/>
            <ac:spMk id="11" creationId="{1ACE3884-5DD3-4F86-13C6-FF34F1D35C8C}"/>
          </ac:spMkLst>
        </pc:spChg>
        <pc:picChg chg="del">
          <ac:chgData name="Yoel Kortick" userId="167978f5-7f40-4909-85d5-d4149554ad4e" providerId="ADAL" clId="{F3ECF923-5C5A-4CBA-9ABC-5FC1100F3C53}" dt="2024-08-07T08:18:05.991" v="1644" actId="478"/>
          <ac:picMkLst>
            <pc:docMk/>
            <pc:sldMk cId="3552705264" sldId="926"/>
            <ac:picMk id="3" creationId="{CB3FA896-FC52-D763-2393-CF2667B7DB6A}"/>
          </ac:picMkLst>
        </pc:picChg>
        <pc:picChg chg="add mod">
          <ac:chgData name="Yoel Kortick" userId="167978f5-7f40-4909-85d5-d4149554ad4e" providerId="ADAL" clId="{F3ECF923-5C5A-4CBA-9ABC-5FC1100F3C53}" dt="2024-08-07T08:18:22.830" v="1659" actId="208"/>
          <ac:picMkLst>
            <pc:docMk/>
            <pc:sldMk cId="3552705264" sldId="926"/>
            <ac:picMk id="4" creationId="{7199BFC6-F256-4D2D-B152-FB8412763BD8}"/>
          </ac:picMkLst>
        </pc:picChg>
      </pc:sldChg>
      <pc:sldChg chg="addSp delSp modSp add mod">
        <pc:chgData name="Yoel Kortick" userId="167978f5-7f40-4909-85d5-d4149554ad4e" providerId="ADAL" clId="{F3ECF923-5C5A-4CBA-9ABC-5FC1100F3C53}" dt="2024-08-07T10:29:21.538" v="2931" actId="20577"/>
        <pc:sldMkLst>
          <pc:docMk/>
          <pc:sldMk cId="1179795690" sldId="927"/>
        </pc:sldMkLst>
        <pc:spChg chg="mod">
          <ac:chgData name="Yoel Kortick" userId="167978f5-7f40-4909-85d5-d4149554ad4e" providerId="ADAL" clId="{F3ECF923-5C5A-4CBA-9ABC-5FC1100F3C53}" dt="2024-08-07T08:22:12.658" v="1858" actId="14100"/>
          <ac:spMkLst>
            <pc:docMk/>
            <pc:sldMk cId="1179795690" sldId="927"/>
            <ac:spMk id="5" creationId="{7342F9AC-5644-DBAB-8CB7-FD7B15BC6E84}"/>
          </ac:spMkLst>
        </pc:spChg>
        <pc:spChg chg="mod">
          <ac:chgData name="Yoel Kortick" userId="167978f5-7f40-4909-85d5-d4149554ad4e" providerId="ADAL" clId="{F3ECF923-5C5A-4CBA-9ABC-5FC1100F3C53}" dt="2024-08-07T10:24:00.262" v="2900"/>
          <ac:spMkLst>
            <pc:docMk/>
            <pc:sldMk cId="1179795690" sldId="927"/>
            <ac:spMk id="10" creationId="{4C5297D4-1A90-BA7E-1EA2-3486955EA032}"/>
          </ac:spMkLst>
        </pc:spChg>
        <pc:spChg chg="mod">
          <ac:chgData name="Yoel Kortick" userId="167978f5-7f40-4909-85d5-d4149554ad4e" providerId="ADAL" clId="{F3ECF923-5C5A-4CBA-9ABC-5FC1100F3C53}" dt="2024-08-07T10:29:21.538" v="2931" actId="20577"/>
          <ac:spMkLst>
            <pc:docMk/>
            <pc:sldMk cId="1179795690" sldId="927"/>
            <ac:spMk id="11" creationId="{1ACE3884-5DD3-4F86-13C6-FF34F1D35C8C}"/>
          </ac:spMkLst>
        </pc:spChg>
        <pc:spChg chg="del">
          <ac:chgData name="Yoel Kortick" userId="167978f5-7f40-4909-85d5-d4149554ad4e" providerId="ADAL" clId="{F3ECF923-5C5A-4CBA-9ABC-5FC1100F3C53}" dt="2024-08-07T08:22:18.069" v="1861" actId="478"/>
          <ac:spMkLst>
            <pc:docMk/>
            <pc:sldMk cId="1179795690" sldId="927"/>
            <ac:spMk id="12" creationId="{08442B33-55FD-7A8E-B23E-EA5A9E4A38A8}"/>
          </ac:spMkLst>
        </pc:spChg>
        <pc:picChg chg="add mod ord">
          <ac:chgData name="Yoel Kortick" userId="167978f5-7f40-4909-85d5-d4149554ad4e" providerId="ADAL" clId="{F3ECF923-5C5A-4CBA-9ABC-5FC1100F3C53}" dt="2024-08-07T08:22:16.300" v="1860" actId="167"/>
          <ac:picMkLst>
            <pc:docMk/>
            <pc:sldMk cId="1179795690" sldId="927"/>
            <ac:picMk id="3" creationId="{499B6AB4-EE80-B715-3E10-3670F2E832EA}"/>
          </ac:picMkLst>
        </pc:picChg>
        <pc:picChg chg="del">
          <ac:chgData name="Yoel Kortick" userId="167978f5-7f40-4909-85d5-d4149554ad4e" providerId="ADAL" clId="{F3ECF923-5C5A-4CBA-9ABC-5FC1100F3C53}" dt="2024-08-07T08:21:51.205" v="1800" actId="478"/>
          <ac:picMkLst>
            <pc:docMk/>
            <pc:sldMk cId="1179795690" sldId="927"/>
            <ac:picMk id="4" creationId="{7199BFC6-F256-4D2D-B152-FB8412763BD8}"/>
          </ac:picMkLst>
        </pc:picChg>
      </pc:sldChg>
      <pc:sldChg chg="addSp delSp modSp add mod">
        <pc:chgData name="Yoel Kortick" userId="167978f5-7f40-4909-85d5-d4149554ad4e" providerId="ADAL" clId="{F3ECF923-5C5A-4CBA-9ABC-5FC1100F3C53}" dt="2024-08-07T10:24:00.262" v="2900"/>
        <pc:sldMkLst>
          <pc:docMk/>
          <pc:sldMk cId="2304506645" sldId="928"/>
        </pc:sldMkLst>
        <pc:spChg chg="mod">
          <ac:chgData name="Yoel Kortick" userId="167978f5-7f40-4909-85d5-d4149554ad4e" providerId="ADAL" clId="{F3ECF923-5C5A-4CBA-9ABC-5FC1100F3C53}" dt="2024-08-07T08:23:07.755" v="1930" actId="14100"/>
          <ac:spMkLst>
            <pc:docMk/>
            <pc:sldMk cId="2304506645" sldId="928"/>
            <ac:spMk id="5" creationId="{7342F9AC-5644-DBAB-8CB7-FD7B15BC6E84}"/>
          </ac:spMkLst>
        </pc:spChg>
        <pc:spChg chg="mod">
          <ac:chgData name="Yoel Kortick" userId="167978f5-7f40-4909-85d5-d4149554ad4e" providerId="ADAL" clId="{F3ECF923-5C5A-4CBA-9ABC-5FC1100F3C53}" dt="2024-08-07T10:24:00.262" v="2900"/>
          <ac:spMkLst>
            <pc:docMk/>
            <pc:sldMk cId="2304506645" sldId="928"/>
            <ac:spMk id="10" creationId="{4C5297D4-1A90-BA7E-1EA2-3486955EA032}"/>
          </ac:spMkLst>
        </pc:spChg>
        <pc:spChg chg="mod">
          <ac:chgData name="Yoel Kortick" userId="167978f5-7f40-4909-85d5-d4149554ad4e" providerId="ADAL" clId="{F3ECF923-5C5A-4CBA-9ABC-5FC1100F3C53}" dt="2024-08-07T08:23:00.024" v="1926" actId="313"/>
          <ac:spMkLst>
            <pc:docMk/>
            <pc:sldMk cId="2304506645" sldId="928"/>
            <ac:spMk id="11" creationId="{1ACE3884-5DD3-4F86-13C6-FF34F1D35C8C}"/>
          </ac:spMkLst>
        </pc:spChg>
        <pc:picChg chg="del">
          <ac:chgData name="Yoel Kortick" userId="167978f5-7f40-4909-85d5-d4149554ad4e" providerId="ADAL" clId="{F3ECF923-5C5A-4CBA-9ABC-5FC1100F3C53}" dt="2024-08-07T08:22:57.919" v="1925" actId="478"/>
          <ac:picMkLst>
            <pc:docMk/>
            <pc:sldMk cId="2304506645" sldId="928"/>
            <ac:picMk id="3" creationId="{499B6AB4-EE80-B715-3E10-3670F2E832EA}"/>
          </ac:picMkLst>
        </pc:picChg>
        <pc:picChg chg="add mod ord">
          <ac:chgData name="Yoel Kortick" userId="167978f5-7f40-4909-85d5-d4149554ad4e" providerId="ADAL" clId="{F3ECF923-5C5A-4CBA-9ABC-5FC1100F3C53}" dt="2024-08-07T08:23:09.404" v="1931" actId="208"/>
          <ac:picMkLst>
            <pc:docMk/>
            <pc:sldMk cId="2304506645" sldId="928"/>
            <ac:picMk id="4" creationId="{C47CB240-EE7D-2050-60E3-9BAE98C967F9}"/>
          </ac:picMkLst>
        </pc:picChg>
      </pc:sldChg>
      <pc:sldChg chg="addSp delSp modSp add mod">
        <pc:chgData name="Yoel Kortick" userId="167978f5-7f40-4909-85d5-d4149554ad4e" providerId="ADAL" clId="{F3ECF923-5C5A-4CBA-9ABC-5FC1100F3C53}" dt="2024-08-07T10:24:00.262" v="2900"/>
        <pc:sldMkLst>
          <pc:docMk/>
          <pc:sldMk cId="885234412" sldId="929"/>
        </pc:sldMkLst>
        <pc:spChg chg="add">
          <ac:chgData name="Yoel Kortick" userId="167978f5-7f40-4909-85d5-d4149554ad4e" providerId="ADAL" clId="{F3ECF923-5C5A-4CBA-9ABC-5FC1100F3C53}" dt="2024-08-07T08:25:16.146" v="2072" actId="11529"/>
          <ac:spMkLst>
            <pc:docMk/>
            <pc:sldMk cId="885234412" sldId="929"/>
            <ac:spMk id="6" creationId="{86F9E2CA-44FC-B240-CE2E-F12F1CFAEDD1}"/>
          </ac:spMkLst>
        </pc:spChg>
        <pc:spChg chg="add mod">
          <ac:chgData name="Yoel Kortick" userId="167978f5-7f40-4909-85d5-d4149554ad4e" providerId="ADAL" clId="{F3ECF923-5C5A-4CBA-9ABC-5FC1100F3C53}" dt="2024-08-07T08:25:33.292" v="2074" actId="14100"/>
          <ac:spMkLst>
            <pc:docMk/>
            <pc:sldMk cId="885234412" sldId="929"/>
            <ac:spMk id="7" creationId="{D5E5BF9A-1BB9-BAEB-9250-8CBC1FDD03D9}"/>
          </ac:spMkLst>
        </pc:spChg>
        <pc:spChg chg="mod">
          <ac:chgData name="Yoel Kortick" userId="167978f5-7f40-4909-85d5-d4149554ad4e" providerId="ADAL" clId="{F3ECF923-5C5A-4CBA-9ABC-5FC1100F3C53}" dt="2024-08-07T10:24:00.262" v="2900"/>
          <ac:spMkLst>
            <pc:docMk/>
            <pc:sldMk cId="885234412" sldId="929"/>
            <ac:spMk id="10" creationId="{4C5297D4-1A90-BA7E-1EA2-3486955EA032}"/>
          </ac:spMkLst>
        </pc:spChg>
        <pc:spChg chg="mod">
          <ac:chgData name="Yoel Kortick" userId="167978f5-7f40-4909-85d5-d4149554ad4e" providerId="ADAL" clId="{F3ECF923-5C5A-4CBA-9ABC-5FC1100F3C53}" dt="2024-08-07T08:24:56.786" v="2055" actId="20577"/>
          <ac:spMkLst>
            <pc:docMk/>
            <pc:sldMk cId="885234412" sldId="929"/>
            <ac:spMk id="11" creationId="{1ACE3884-5DD3-4F86-13C6-FF34F1D35C8C}"/>
          </ac:spMkLst>
        </pc:spChg>
        <pc:picChg chg="add mod">
          <ac:chgData name="Yoel Kortick" userId="167978f5-7f40-4909-85d5-d4149554ad4e" providerId="ADAL" clId="{F3ECF923-5C5A-4CBA-9ABC-5FC1100F3C53}" dt="2024-08-07T08:25:37.031" v="2075" actId="208"/>
          <ac:picMkLst>
            <pc:docMk/>
            <pc:sldMk cId="885234412" sldId="929"/>
            <ac:picMk id="3" creationId="{9559130A-FC4A-2F30-A5C6-C8C3054109F3}"/>
          </ac:picMkLst>
        </pc:picChg>
        <pc:picChg chg="del">
          <ac:chgData name="Yoel Kortick" userId="167978f5-7f40-4909-85d5-d4149554ad4e" providerId="ADAL" clId="{F3ECF923-5C5A-4CBA-9ABC-5FC1100F3C53}" dt="2024-08-07T08:24:27.579" v="1994" actId="478"/>
          <ac:picMkLst>
            <pc:docMk/>
            <pc:sldMk cId="885234412" sldId="929"/>
            <ac:picMk id="4" creationId="{C47CB240-EE7D-2050-60E3-9BAE98C967F9}"/>
          </ac:picMkLst>
        </pc:picChg>
        <pc:cxnChg chg="add">
          <ac:chgData name="Yoel Kortick" userId="167978f5-7f40-4909-85d5-d4149554ad4e" providerId="ADAL" clId="{F3ECF923-5C5A-4CBA-9ABC-5FC1100F3C53}" dt="2024-08-07T08:25:48.401" v="2076" actId="11529"/>
          <ac:cxnSpMkLst>
            <pc:docMk/>
            <pc:sldMk cId="885234412" sldId="929"/>
            <ac:cxnSpMk id="12" creationId="{DA30C65C-7CD7-7A1C-BA3E-8ED930C42037}"/>
          </ac:cxnSpMkLst>
        </pc:cxnChg>
      </pc:sldChg>
      <pc:sldChg chg="addSp delSp modSp add mod">
        <pc:chgData name="Yoel Kortick" userId="167978f5-7f40-4909-85d5-d4149554ad4e" providerId="ADAL" clId="{F3ECF923-5C5A-4CBA-9ABC-5FC1100F3C53}" dt="2024-08-07T10:24:00.262" v="2900"/>
        <pc:sldMkLst>
          <pc:docMk/>
          <pc:sldMk cId="3276195141" sldId="930"/>
        </pc:sldMkLst>
        <pc:spChg chg="mod">
          <ac:chgData name="Yoel Kortick" userId="167978f5-7f40-4909-85d5-d4149554ad4e" providerId="ADAL" clId="{F3ECF923-5C5A-4CBA-9ABC-5FC1100F3C53}" dt="2024-08-07T08:29:04.194" v="2354" actId="1036"/>
          <ac:spMkLst>
            <pc:docMk/>
            <pc:sldMk cId="3276195141" sldId="930"/>
            <ac:spMk id="5" creationId="{7342F9AC-5644-DBAB-8CB7-FD7B15BC6E84}"/>
          </ac:spMkLst>
        </pc:spChg>
        <pc:spChg chg="del">
          <ac:chgData name="Yoel Kortick" userId="167978f5-7f40-4909-85d5-d4149554ad4e" providerId="ADAL" clId="{F3ECF923-5C5A-4CBA-9ABC-5FC1100F3C53}" dt="2024-08-07T08:28:17.243" v="2298" actId="478"/>
          <ac:spMkLst>
            <pc:docMk/>
            <pc:sldMk cId="3276195141" sldId="930"/>
            <ac:spMk id="6" creationId="{86F9E2CA-44FC-B240-CE2E-F12F1CFAEDD1}"/>
          </ac:spMkLst>
        </pc:spChg>
        <pc:spChg chg="del">
          <ac:chgData name="Yoel Kortick" userId="167978f5-7f40-4909-85d5-d4149554ad4e" providerId="ADAL" clId="{F3ECF923-5C5A-4CBA-9ABC-5FC1100F3C53}" dt="2024-08-07T08:28:16.491" v="2297" actId="478"/>
          <ac:spMkLst>
            <pc:docMk/>
            <pc:sldMk cId="3276195141" sldId="930"/>
            <ac:spMk id="7" creationId="{D5E5BF9A-1BB9-BAEB-9250-8CBC1FDD03D9}"/>
          </ac:spMkLst>
        </pc:spChg>
        <pc:spChg chg="mod">
          <ac:chgData name="Yoel Kortick" userId="167978f5-7f40-4909-85d5-d4149554ad4e" providerId="ADAL" clId="{F3ECF923-5C5A-4CBA-9ABC-5FC1100F3C53}" dt="2024-08-07T10:24:00.262" v="2900"/>
          <ac:spMkLst>
            <pc:docMk/>
            <pc:sldMk cId="3276195141" sldId="930"/>
            <ac:spMk id="10" creationId="{4C5297D4-1A90-BA7E-1EA2-3486955EA032}"/>
          </ac:spMkLst>
        </pc:spChg>
        <pc:spChg chg="mod">
          <ac:chgData name="Yoel Kortick" userId="167978f5-7f40-4909-85d5-d4149554ad4e" providerId="ADAL" clId="{F3ECF923-5C5A-4CBA-9ABC-5FC1100F3C53}" dt="2024-08-07T08:28:57.933" v="2337" actId="6549"/>
          <ac:spMkLst>
            <pc:docMk/>
            <pc:sldMk cId="3276195141" sldId="930"/>
            <ac:spMk id="11" creationId="{1ACE3884-5DD3-4F86-13C6-FF34F1D35C8C}"/>
          </ac:spMkLst>
        </pc:spChg>
        <pc:picChg chg="del">
          <ac:chgData name="Yoel Kortick" userId="167978f5-7f40-4909-85d5-d4149554ad4e" providerId="ADAL" clId="{F3ECF923-5C5A-4CBA-9ABC-5FC1100F3C53}" dt="2024-08-07T08:27:28.766" v="2204" actId="478"/>
          <ac:picMkLst>
            <pc:docMk/>
            <pc:sldMk cId="3276195141" sldId="930"/>
            <ac:picMk id="3" creationId="{9559130A-FC4A-2F30-A5C6-C8C3054109F3}"/>
          </ac:picMkLst>
        </pc:picChg>
        <pc:picChg chg="add mod ord">
          <ac:chgData name="Yoel Kortick" userId="167978f5-7f40-4909-85d5-d4149554ad4e" providerId="ADAL" clId="{F3ECF923-5C5A-4CBA-9ABC-5FC1100F3C53}" dt="2024-08-07T08:29:04.194" v="2354" actId="1036"/>
          <ac:picMkLst>
            <pc:docMk/>
            <pc:sldMk cId="3276195141" sldId="930"/>
            <ac:picMk id="4" creationId="{B5DB7111-06C2-9413-9ACA-8195571AE9BF}"/>
          </ac:picMkLst>
        </pc:picChg>
        <pc:cxnChg chg="del">
          <ac:chgData name="Yoel Kortick" userId="167978f5-7f40-4909-85d5-d4149554ad4e" providerId="ADAL" clId="{F3ECF923-5C5A-4CBA-9ABC-5FC1100F3C53}" dt="2024-08-07T08:28:15.169" v="2296" actId="478"/>
          <ac:cxnSpMkLst>
            <pc:docMk/>
            <pc:sldMk cId="3276195141" sldId="930"/>
            <ac:cxnSpMk id="12" creationId="{DA30C65C-7CD7-7A1C-BA3E-8ED930C42037}"/>
          </ac:cxnSpMkLst>
        </pc:cxnChg>
      </pc:sldChg>
      <pc:sldChg chg="modSp add mod">
        <pc:chgData name="Yoel Kortick" userId="167978f5-7f40-4909-85d5-d4149554ad4e" providerId="ADAL" clId="{F3ECF923-5C5A-4CBA-9ABC-5FC1100F3C53}" dt="2024-08-07T10:25:45.747" v="2919" actId="255"/>
        <pc:sldMkLst>
          <pc:docMk/>
          <pc:sldMk cId="749251916" sldId="931"/>
        </pc:sldMkLst>
        <pc:spChg chg="mod">
          <ac:chgData name="Yoel Kortick" userId="167978f5-7f40-4909-85d5-d4149554ad4e" providerId="ADAL" clId="{F3ECF923-5C5A-4CBA-9ABC-5FC1100F3C53}" dt="2024-08-07T10:25:45.747" v="2919" actId="255"/>
          <ac:spMkLst>
            <pc:docMk/>
            <pc:sldMk cId="749251916" sldId="931"/>
            <ac:spMk id="11" creationId="{1ACE3884-5DD3-4F86-13C6-FF34F1D35C8C}"/>
          </ac:spMkLst>
        </pc:spChg>
      </pc:sldChg>
    </pc:docChg>
  </pc:docChgLst>
  <pc:docChgLst>
    <pc:chgData name="Yoel Kortick" userId="167978f5-7f40-4909-85d5-d4149554ad4e" providerId="ADAL" clId="{96ECAAEA-2AD2-40A5-98AA-3930F5538D9F}"/>
    <pc:docChg chg="undo custSel addSld delSld modSld modSection">
      <pc:chgData name="Yoel Kortick" userId="167978f5-7f40-4909-85d5-d4149554ad4e" providerId="ADAL" clId="{96ECAAEA-2AD2-40A5-98AA-3930F5538D9F}" dt="2024-08-09T05:00:29.209" v="137" actId="20577"/>
      <pc:docMkLst>
        <pc:docMk/>
      </pc:docMkLst>
      <pc:sldChg chg="modSp mod">
        <pc:chgData name="Yoel Kortick" userId="167978f5-7f40-4909-85d5-d4149554ad4e" providerId="ADAL" clId="{96ECAAEA-2AD2-40A5-98AA-3930F5538D9F}" dt="2024-08-08T16:16:21.858" v="13" actId="6549"/>
        <pc:sldMkLst>
          <pc:docMk/>
          <pc:sldMk cId="2594056538" sldId="647"/>
        </pc:sldMkLst>
        <pc:spChg chg="mod">
          <ac:chgData name="Yoel Kortick" userId="167978f5-7f40-4909-85d5-d4149554ad4e" providerId="ADAL" clId="{96ECAAEA-2AD2-40A5-98AA-3930F5538D9F}" dt="2024-08-08T16:16:21.858" v="13" actId="6549"/>
          <ac:spMkLst>
            <pc:docMk/>
            <pc:sldMk cId="2594056538" sldId="647"/>
            <ac:spMk id="3" creationId="{CB9463A4-51FE-33CE-9ECD-B99FC1EC1880}"/>
          </ac:spMkLst>
        </pc:spChg>
        <pc:spChg chg="mod">
          <ac:chgData name="Yoel Kortick" userId="167978f5-7f40-4909-85d5-d4149554ad4e" providerId="ADAL" clId="{96ECAAEA-2AD2-40A5-98AA-3930F5538D9F}" dt="2024-08-08T16:16:04.489" v="3"/>
          <ac:spMkLst>
            <pc:docMk/>
            <pc:sldMk cId="2594056538" sldId="647"/>
            <ac:spMk id="21" creationId="{4B557451-4271-4B3E-23ED-1E236F2D7796}"/>
          </ac:spMkLst>
        </pc:spChg>
      </pc:sldChg>
      <pc:sldChg chg="modSp mod">
        <pc:chgData name="Yoel Kortick" userId="167978f5-7f40-4909-85d5-d4149554ad4e" providerId="ADAL" clId="{96ECAAEA-2AD2-40A5-98AA-3930F5538D9F}" dt="2024-08-08T16:15:46.476" v="2"/>
        <pc:sldMkLst>
          <pc:docMk/>
          <pc:sldMk cId="2401584553" sldId="696"/>
        </pc:sldMkLst>
        <pc:spChg chg="mod">
          <ac:chgData name="Yoel Kortick" userId="167978f5-7f40-4909-85d5-d4149554ad4e" providerId="ADAL" clId="{96ECAAEA-2AD2-40A5-98AA-3930F5538D9F}" dt="2024-08-08T16:15:46.476" v="2"/>
          <ac:spMkLst>
            <pc:docMk/>
            <pc:sldMk cId="2401584553" sldId="696"/>
            <ac:spMk id="6" creationId="{65F3B852-286D-55BD-2B1D-F4756EAB082C}"/>
          </ac:spMkLst>
        </pc:spChg>
      </pc:sldChg>
      <pc:sldChg chg="modSp mod">
        <pc:chgData name="Yoel Kortick" userId="167978f5-7f40-4909-85d5-d4149554ad4e" providerId="ADAL" clId="{96ECAAEA-2AD2-40A5-98AA-3930F5538D9F}" dt="2024-08-09T05:00:29.209" v="137" actId="20577"/>
        <pc:sldMkLst>
          <pc:docMk/>
          <pc:sldMk cId="1368566295" sldId="767"/>
        </pc:sldMkLst>
        <pc:spChg chg="mod">
          <ac:chgData name="Yoel Kortick" userId="167978f5-7f40-4909-85d5-d4149554ad4e" providerId="ADAL" clId="{96ECAAEA-2AD2-40A5-98AA-3930F5538D9F}" dt="2024-08-09T05:00:29.209" v="137" actId="20577"/>
          <ac:spMkLst>
            <pc:docMk/>
            <pc:sldMk cId="1368566295" sldId="767"/>
            <ac:spMk id="11" creationId="{1ACE3884-5DD3-4F86-13C6-FF34F1D35C8C}"/>
          </ac:spMkLst>
        </pc:spChg>
      </pc:sldChg>
      <pc:sldChg chg="modSp mod">
        <pc:chgData name="Yoel Kortick" userId="167978f5-7f40-4909-85d5-d4149554ad4e" providerId="ADAL" clId="{96ECAAEA-2AD2-40A5-98AA-3930F5538D9F}" dt="2024-08-08T16:17:36.074" v="16" actId="20577"/>
        <pc:sldMkLst>
          <pc:docMk/>
          <pc:sldMk cId="2860026996" sldId="901"/>
        </pc:sldMkLst>
        <pc:spChg chg="mod">
          <ac:chgData name="Yoel Kortick" userId="167978f5-7f40-4909-85d5-d4149554ad4e" providerId="ADAL" clId="{96ECAAEA-2AD2-40A5-98AA-3930F5538D9F}" dt="2024-08-08T16:17:36.074" v="16" actId="20577"/>
          <ac:spMkLst>
            <pc:docMk/>
            <pc:sldMk cId="2860026996" sldId="901"/>
            <ac:spMk id="11" creationId="{1ACE3884-5DD3-4F86-13C6-FF34F1D35C8C}"/>
          </ac:spMkLst>
        </pc:spChg>
      </pc:sldChg>
      <pc:sldChg chg="modSp mod">
        <pc:chgData name="Yoel Kortick" userId="167978f5-7f40-4909-85d5-d4149554ad4e" providerId="ADAL" clId="{96ECAAEA-2AD2-40A5-98AA-3930F5538D9F}" dt="2024-08-09T04:48:37.966" v="35" actId="20577"/>
        <pc:sldMkLst>
          <pc:docMk/>
          <pc:sldMk cId="4239528139" sldId="941"/>
        </pc:sldMkLst>
        <pc:spChg chg="mod">
          <ac:chgData name="Yoel Kortick" userId="167978f5-7f40-4909-85d5-d4149554ad4e" providerId="ADAL" clId="{96ECAAEA-2AD2-40A5-98AA-3930F5538D9F}" dt="2024-08-09T04:48:37.966" v="35" actId="20577"/>
          <ac:spMkLst>
            <pc:docMk/>
            <pc:sldMk cId="4239528139" sldId="941"/>
            <ac:spMk id="11" creationId="{1ACE3884-5DD3-4F86-13C6-FF34F1D35C8C}"/>
          </ac:spMkLst>
        </pc:spChg>
      </pc:sldChg>
      <pc:sldChg chg="del">
        <pc:chgData name="Yoel Kortick" userId="167978f5-7f40-4909-85d5-d4149554ad4e" providerId="ADAL" clId="{96ECAAEA-2AD2-40A5-98AA-3930F5538D9F}" dt="2024-08-08T16:18:00.918" v="17" actId="47"/>
        <pc:sldMkLst>
          <pc:docMk/>
          <pc:sldMk cId="610440184" sldId="948"/>
        </pc:sldMkLst>
      </pc:sldChg>
      <pc:sldChg chg="del">
        <pc:chgData name="Yoel Kortick" userId="167978f5-7f40-4909-85d5-d4149554ad4e" providerId="ADAL" clId="{96ECAAEA-2AD2-40A5-98AA-3930F5538D9F}" dt="2024-08-08T16:18:00.918" v="17" actId="47"/>
        <pc:sldMkLst>
          <pc:docMk/>
          <pc:sldMk cId="292656038" sldId="949"/>
        </pc:sldMkLst>
      </pc:sldChg>
      <pc:sldChg chg="del">
        <pc:chgData name="Yoel Kortick" userId="167978f5-7f40-4909-85d5-d4149554ad4e" providerId="ADAL" clId="{96ECAAEA-2AD2-40A5-98AA-3930F5538D9F}" dt="2024-08-08T16:18:00.918" v="17" actId="47"/>
        <pc:sldMkLst>
          <pc:docMk/>
          <pc:sldMk cId="377312541" sldId="950"/>
        </pc:sldMkLst>
      </pc:sldChg>
      <pc:sldChg chg="del">
        <pc:chgData name="Yoel Kortick" userId="167978f5-7f40-4909-85d5-d4149554ad4e" providerId="ADAL" clId="{96ECAAEA-2AD2-40A5-98AA-3930F5538D9F}" dt="2024-08-08T16:18:00.918" v="17" actId="47"/>
        <pc:sldMkLst>
          <pc:docMk/>
          <pc:sldMk cId="3420794584" sldId="951"/>
        </pc:sldMkLst>
      </pc:sldChg>
      <pc:sldChg chg="del">
        <pc:chgData name="Yoel Kortick" userId="167978f5-7f40-4909-85d5-d4149554ad4e" providerId="ADAL" clId="{96ECAAEA-2AD2-40A5-98AA-3930F5538D9F}" dt="2024-08-08T16:18:00.918" v="17" actId="47"/>
        <pc:sldMkLst>
          <pc:docMk/>
          <pc:sldMk cId="1354551685" sldId="952"/>
        </pc:sldMkLst>
      </pc:sldChg>
      <pc:sldChg chg="del">
        <pc:chgData name="Yoel Kortick" userId="167978f5-7f40-4909-85d5-d4149554ad4e" providerId="ADAL" clId="{96ECAAEA-2AD2-40A5-98AA-3930F5538D9F}" dt="2024-08-08T16:18:00.918" v="17" actId="47"/>
        <pc:sldMkLst>
          <pc:docMk/>
          <pc:sldMk cId="4190231975" sldId="953"/>
        </pc:sldMkLst>
      </pc:sldChg>
      <pc:sldChg chg="del">
        <pc:chgData name="Yoel Kortick" userId="167978f5-7f40-4909-85d5-d4149554ad4e" providerId="ADAL" clId="{96ECAAEA-2AD2-40A5-98AA-3930F5538D9F}" dt="2024-08-08T16:18:00.918" v="17" actId="47"/>
        <pc:sldMkLst>
          <pc:docMk/>
          <pc:sldMk cId="629516196" sldId="954"/>
        </pc:sldMkLst>
      </pc:sldChg>
      <pc:sldChg chg="del">
        <pc:chgData name="Yoel Kortick" userId="167978f5-7f40-4909-85d5-d4149554ad4e" providerId="ADAL" clId="{96ECAAEA-2AD2-40A5-98AA-3930F5538D9F}" dt="2024-08-08T16:18:00.918" v="17" actId="47"/>
        <pc:sldMkLst>
          <pc:docMk/>
          <pc:sldMk cId="1292699341" sldId="955"/>
        </pc:sldMkLst>
      </pc:sldChg>
      <pc:sldChg chg="del">
        <pc:chgData name="Yoel Kortick" userId="167978f5-7f40-4909-85d5-d4149554ad4e" providerId="ADAL" clId="{96ECAAEA-2AD2-40A5-98AA-3930F5538D9F}" dt="2024-08-08T16:18:00.918" v="17" actId="47"/>
        <pc:sldMkLst>
          <pc:docMk/>
          <pc:sldMk cId="183536572" sldId="956"/>
        </pc:sldMkLst>
      </pc:sldChg>
      <pc:sldChg chg="del">
        <pc:chgData name="Yoel Kortick" userId="167978f5-7f40-4909-85d5-d4149554ad4e" providerId="ADAL" clId="{96ECAAEA-2AD2-40A5-98AA-3930F5538D9F}" dt="2024-08-08T16:18:00.918" v="17" actId="47"/>
        <pc:sldMkLst>
          <pc:docMk/>
          <pc:sldMk cId="8132024" sldId="957"/>
        </pc:sldMkLst>
      </pc:sldChg>
      <pc:sldChg chg="del">
        <pc:chgData name="Yoel Kortick" userId="167978f5-7f40-4909-85d5-d4149554ad4e" providerId="ADAL" clId="{96ECAAEA-2AD2-40A5-98AA-3930F5538D9F}" dt="2024-08-08T16:18:00.918" v="17" actId="47"/>
        <pc:sldMkLst>
          <pc:docMk/>
          <pc:sldMk cId="1739759316" sldId="958"/>
        </pc:sldMkLst>
      </pc:sldChg>
      <pc:sldChg chg="modSp mod">
        <pc:chgData name="Yoel Kortick" userId="167978f5-7f40-4909-85d5-d4149554ad4e" providerId="ADAL" clId="{96ECAAEA-2AD2-40A5-98AA-3930F5538D9F}" dt="2024-08-09T04:49:16.786" v="53" actId="14100"/>
        <pc:sldMkLst>
          <pc:docMk/>
          <pc:sldMk cId="2588941276" sldId="959"/>
        </pc:sldMkLst>
        <pc:spChg chg="mod">
          <ac:chgData name="Yoel Kortick" userId="167978f5-7f40-4909-85d5-d4149554ad4e" providerId="ADAL" clId="{96ECAAEA-2AD2-40A5-98AA-3930F5538D9F}" dt="2024-08-09T04:49:16.786" v="53" actId="14100"/>
          <ac:spMkLst>
            <pc:docMk/>
            <pc:sldMk cId="2588941276" sldId="959"/>
            <ac:spMk id="11" creationId="{1ACE3884-5DD3-4F86-13C6-FF34F1D35C8C}"/>
          </ac:spMkLst>
        </pc:spChg>
      </pc:sldChg>
      <pc:sldChg chg="modSp mod">
        <pc:chgData name="Yoel Kortick" userId="167978f5-7f40-4909-85d5-d4149554ad4e" providerId="ADAL" clId="{96ECAAEA-2AD2-40A5-98AA-3930F5538D9F}" dt="2024-08-09T04:59:59.778" v="129" actId="14100"/>
        <pc:sldMkLst>
          <pc:docMk/>
          <pc:sldMk cId="453308646" sldId="961"/>
        </pc:sldMkLst>
        <pc:spChg chg="mod">
          <ac:chgData name="Yoel Kortick" userId="167978f5-7f40-4909-85d5-d4149554ad4e" providerId="ADAL" clId="{96ECAAEA-2AD2-40A5-98AA-3930F5538D9F}" dt="2024-08-09T04:59:59.778" v="129" actId="14100"/>
          <ac:spMkLst>
            <pc:docMk/>
            <pc:sldMk cId="453308646" sldId="961"/>
            <ac:spMk id="11" creationId="{1ACE3884-5DD3-4F86-13C6-FF34F1D35C8C}"/>
          </ac:spMkLst>
        </pc:spChg>
      </pc:sldChg>
      <pc:sldChg chg="addSp delSp modSp add mod">
        <pc:chgData name="Yoel Kortick" userId="167978f5-7f40-4909-85d5-d4149554ad4e" providerId="ADAL" clId="{96ECAAEA-2AD2-40A5-98AA-3930F5538D9F}" dt="2024-08-09T04:59:30.026" v="105" actId="208"/>
        <pc:sldMkLst>
          <pc:docMk/>
          <pc:sldMk cId="1414240676" sldId="962"/>
        </pc:sldMkLst>
        <pc:spChg chg="mod">
          <ac:chgData name="Yoel Kortick" userId="167978f5-7f40-4909-85d5-d4149554ad4e" providerId="ADAL" clId="{96ECAAEA-2AD2-40A5-98AA-3930F5538D9F}" dt="2024-08-09T04:59:27.378" v="104" actId="14100"/>
          <ac:spMkLst>
            <pc:docMk/>
            <pc:sldMk cId="1414240676" sldId="962"/>
            <ac:spMk id="7" creationId="{537AE5B5-53F0-4042-2679-73B39847FE76}"/>
          </ac:spMkLst>
        </pc:spChg>
        <pc:spChg chg="mod">
          <ac:chgData name="Yoel Kortick" userId="167978f5-7f40-4909-85d5-d4149554ad4e" providerId="ADAL" clId="{96ECAAEA-2AD2-40A5-98AA-3930F5538D9F}" dt="2024-08-09T04:58:57.061" v="82" actId="20577"/>
          <ac:spMkLst>
            <pc:docMk/>
            <pc:sldMk cId="1414240676" sldId="962"/>
            <ac:spMk id="11" creationId="{1ACE3884-5DD3-4F86-13C6-FF34F1D35C8C}"/>
          </ac:spMkLst>
        </pc:spChg>
        <pc:spChg chg="mod">
          <ac:chgData name="Yoel Kortick" userId="167978f5-7f40-4909-85d5-d4149554ad4e" providerId="ADAL" clId="{96ECAAEA-2AD2-40A5-98AA-3930F5538D9F}" dt="2024-08-09T04:59:22.038" v="102" actId="1037"/>
          <ac:spMkLst>
            <pc:docMk/>
            <pc:sldMk cId="1414240676" sldId="962"/>
            <ac:spMk id="12" creationId="{E428F475-931B-BA91-09C1-92D02D9A0FD2}"/>
          </ac:spMkLst>
        </pc:spChg>
        <pc:picChg chg="add mod ord">
          <ac:chgData name="Yoel Kortick" userId="167978f5-7f40-4909-85d5-d4149554ad4e" providerId="ADAL" clId="{96ECAAEA-2AD2-40A5-98AA-3930F5538D9F}" dt="2024-08-09T04:59:30.026" v="105" actId="208"/>
          <ac:picMkLst>
            <pc:docMk/>
            <pc:sldMk cId="1414240676" sldId="962"/>
            <ac:picMk id="3" creationId="{F6A0EE59-52C2-3FAF-72E2-E9C069A0650F}"/>
          </ac:picMkLst>
        </pc:picChg>
        <pc:picChg chg="del">
          <ac:chgData name="Yoel Kortick" userId="167978f5-7f40-4909-85d5-d4149554ad4e" providerId="ADAL" clId="{96ECAAEA-2AD2-40A5-98AA-3930F5538D9F}" dt="2024-08-09T04:59:04.630" v="83" actId="478"/>
          <ac:picMkLst>
            <pc:docMk/>
            <pc:sldMk cId="1414240676" sldId="962"/>
            <ac:picMk id="4" creationId="{378A9EC3-4397-378F-9451-358D52CC721C}"/>
          </ac:picMkLst>
        </pc:picChg>
      </pc:sldChg>
    </pc:docChg>
  </pc:docChgLst>
  <pc:docChgLst>
    <pc:chgData name="Yoel Kortick" userId="167978f5-7f40-4909-85d5-d4149554ad4e" providerId="ADAL" clId="{94A9FCC8-4889-4501-A07C-1CA7B048EFCC}"/>
    <pc:docChg chg="undo custSel delSld modSld modSection">
      <pc:chgData name="Yoel Kortick" userId="167978f5-7f40-4909-85d5-d4149554ad4e" providerId="ADAL" clId="{94A9FCC8-4889-4501-A07C-1CA7B048EFCC}" dt="2024-08-08T16:11:23.027" v="414" actId="1038"/>
      <pc:docMkLst>
        <pc:docMk/>
      </pc:docMkLst>
      <pc:sldChg chg="modSp mod">
        <pc:chgData name="Yoel Kortick" userId="167978f5-7f40-4909-85d5-d4149554ad4e" providerId="ADAL" clId="{94A9FCC8-4889-4501-A07C-1CA7B048EFCC}" dt="2024-08-08T15:59:38.260" v="19"/>
        <pc:sldMkLst>
          <pc:docMk/>
          <pc:sldMk cId="2594056538" sldId="647"/>
        </pc:sldMkLst>
        <pc:spChg chg="mod">
          <ac:chgData name="Yoel Kortick" userId="167978f5-7f40-4909-85d5-d4149554ad4e" providerId="ADAL" clId="{94A9FCC8-4889-4501-A07C-1CA7B048EFCC}" dt="2024-08-08T15:59:38.260" v="19"/>
          <ac:spMkLst>
            <pc:docMk/>
            <pc:sldMk cId="2594056538" sldId="647"/>
            <ac:spMk id="3" creationId="{CB9463A4-51FE-33CE-9ECD-B99FC1EC1880}"/>
          </ac:spMkLst>
        </pc:spChg>
        <pc:spChg chg="mod">
          <ac:chgData name="Yoel Kortick" userId="167978f5-7f40-4909-85d5-d4149554ad4e" providerId="ADAL" clId="{94A9FCC8-4889-4501-A07C-1CA7B048EFCC}" dt="2024-08-08T15:59:34.841" v="18" actId="21"/>
          <ac:spMkLst>
            <pc:docMk/>
            <pc:sldMk cId="2594056538" sldId="647"/>
            <ac:spMk id="21" creationId="{4B557451-4271-4B3E-23ED-1E236F2D7796}"/>
          </ac:spMkLst>
        </pc:spChg>
      </pc:sldChg>
      <pc:sldChg chg="modSp mod">
        <pc:chgData name="Yoel Kortick" userId="167978f5-7f40-4909-85d5-d4149554ad4e" providerId="ADAL" clId="{94A9FCC8-4889-4501-A07C-1CA7B048EFCC}" dt="2024-08-08T16:02:33.360" v="27" actId="20577"/>
        <pc:sldMkLst>
          <pc:docMk/>
          <pc:sldMk cId="2401584553" sldId="696"/>
        </pc:sldMkLst>
        <pc:spChg chg="mod">
          <ac:chgData name="Yoel Kortick" userId="167978f5-7f40-4909-85d5-d4149554ad4e" providerId="ADAL" clId="{94A9FCC8-4889-4501-A07C-1CA7B048EFCC}" dt="2024-08-08T16:02:33.360" v="27" actId="20577"/>
          <ac:spMkLst>
            <pc:docMk/>
            <pc:sldMk cId="2401584553" sldId="696"/>
            <ac:spMk id="6" creationId="{65F3B852-286D-55BD-2B1D-F4756EAB082C}"/>
          </ac:spMkLst>
        </pc:spChg>
      </pc:sldChg>
      <pc:sldChg chg="del">
        <pc:chgData name="Yoel Kortick" userId="167978f5-7f40-4909-85d5-d4149554ad4e" providerId="ADAL" clId="{94A9FCC8-4889-4501-A07C-1CA7B048EFCC}" dt="2024-08-08T16:03:21.950" v="28" actId="47"/>
        <pc:sldMkLst>
          <pc:docMk/>
          <pc:sldMk cId="1200987725" sldId="728"/>
        </pc:sldMkLst>
      </pc:sldChg>
      <pc:sldChg chg="del">
        <pc:chgData name="Yoel Kortick" userId="167978f5-7f40-4909-85d5-d4149554ad4e" providerId="ADAL" clId="{94A9FCC8-4889-4501-A07C-1CA7B048EFCC}" dt="2024-08-08T16:03:21.950" v="28" actId="47"/>
        <pc:sldMkLst>
          <pc:docMk/>
          <pc:sldMk cId="205476733" sldId="759"/>
        </pc:sldMkLst>
      </pc:sldChg>
      <pc:sldChg chg="del">
        <pc:chgData name="Yoel Kortick" userId="167978f5-7f40-4909-85d5-d4149554ad4e" providerId="ADAL" clId="{94A9FCC8-4889-4501-A07C-1CA7B048EFCC}" dt="2024-08-08T16:03:21.950" v="28" actId="47"/>
        <pc:sldMkLst>
          <pc:docMk/>
          <pc:sldMk cId="912262870" sldId="765"/>
        </pc:sldMkLst>
      </pc:sldChg>
      <pc:sldChg chg="del">
        <pc:chgData name="Yoel Kortick" userId="167978f5-7f40-4909-85d5-d4149554ad4e" providerId="ADAL" clId="{94A9FCC8-4889-4501-A07C-1CA7B048EFCC}" dt="2024-08-08T16:03:21.950" v="28" actId="47"/>
        <pc:sldMkLst>
          <pc:docMk/>
          <pc:sldMk cId="2470152550" sldId="865"/>
        </pc:sldMkLst>
      </pc:sldChg>
      <pc:sldChg chg="del">
        <pc:chgData name="Yoel Kortick" userId="167978f5-7f40-4909-85d5-d4149554ad4e" providerId="ADAL" clId="{94A9FCC8-4889-4501-A07C-1CA7B048EFCC}" dt="2024-08-08T16:03:21.950" v="28" actId="47"/>
        <pc:sldMkLst>
          <pc:docMk/>
          <pc:sldMk cId="2856422183" sldId="893"/>
        </pc:sldMkLst>
      </pc:sldChg>
      <pc:sldChg chg="del">
        <pc:chgData name="Yoel Kortick" userId="167978f5-7f40-4909-85d5-d4149554ad4e" providerId="ADAL" clId="{94A9FCC8-4889-4501-A07C-1CA7B048EFCC}" dt="2024-08-08T16:03:21.950" v="28" actId="47"/>
        <pc:sldMkLst>
          <pc:docMk/>
          <pc:sldMk cId="2930318453" sldId="894"/>
        </pc:sldMkLst>
      </pc:sldChg>
      <pc:sldChg chg="modSp mod">
        <pc:chgData name="Yoel Kortick" userId="167978f5-7f40-4909-85d5-d4149554ad4e" providerId="ADAL" clId="{94A9FCC8-4889-4501-A07C-1CA7B048EFCC}" dt="2024-08-08T16:01:44.162" v="23" actId="20577"/>
        <pc:sldMkLst>
          <pc:docMk/>
          <pc:sldMk cId="2860026996" sldId="901"/>
        </pc:sldMkLst>
        <pc:spChg chg="mod">
          <ac:chgData name="Yoel Kortick" userId="167978f5-7f40-4909-85d5-d4149554ad4e" providerId="ADAL" clId="{94A9FCC8-4889-4501-A07C-1CA7B048EFCC}" dt="2024-08-08T16:01:44.162" v="23" actId="20577"/>
          <ac:spMkLst>
            <pc:docMk/>
            <pc:sldMk cId="2860026996" sldId="901"/>
            <ac:spMk id="11" creationId="{1ACE3884-5DD3-4F86-13C6-FF34F1D35C8C}"/>
          </ac:spMkLst>
        </pc:spChg>
      </pc:sldChg>
      <pc:sldChg chg="del">
        <pc:chgData name="Yoel Kortick" userId="167978f5-7f40-4909-85d5-d4149554ad4e" providerId="ADAL" clId="{94A9FCC8-4889-4501-A07C-1CA7B048EFCC}" dt="2024-08-08T16:03:21.950" v="28" actId="47"/>
        <pc:sldMkLst>
          <pc:docMk/>
          <pc:sldMk cId="606146549" sldId="912"/>
        </pc:sldMkLst>
      </pc:sldChg>
      <pc:sldChg chg="del">
        <pc:chgData name="Yoel Kortick" userId="167978f5-7f40-4909-85d5-d4149554ad4e" providerId="ADAL" clId="{94A9FCC8-4889-4501-A07C-1CA7B048EFCC}" dt="2024-08-08T16:03:21.950" v="28" actId="47"/>
        <pc:sldMkLst>
          <pc:docMk/>
          <pc:sldMk cId="949090232" sldId="914"/>
        </pc:sldMkLst>
      </pc:sldChg>
      <pc:sldChg chg="del">
        <pc:chgData name="Yoel Kortick" userId="167978f5-7f40-4909-85d5-d4149554ad4e" providerId="ADAL" clId="{94A9FCC8-4889-4501-A07C-1CA7B048EFCC}" dt="2024-08-08T16:03:21.950" v="28" actId="47"/>
        <pc:sldMkLst>
          <pc:docMk/>
          <pc:sldMk cId="4118280013" sldId="915"/>
        </pc:sldMkLst>
      </pc:sldChg>
      <pc:sldChg chg="del">
        <pc:chgData name="Yoel Kortick" userId="167978f5-7f40-4909-85d5-d4149554ad4e" providerId="ADAL" clId="{94A9FCC8-4889-4501-A07C-1CA7B048EFCC}" dt="2024-08-08T16:03:21.950" v="28" actId="47"/>
        <pc:sldMkLst>
          <pc:docMk/>
          <pc:sldMk cId="221002492" sldId="917"/>
        </pc:sldMkLst>
      </pc:sldChg>
      <pc:sldChg chg="del">
        <pc:chgData name="Yoel Kortick" userId="167978f5-7f40-4909-85d5-d4149554ad4e" providerId="ADAL" clId="{94A9FCC8-4889-4501-A07C-1CA7B048EFCC}" dt="2024-08-08T16:03:21.950" v="28" actId="47"/>
        <pc:sldMkLst>
          <pc:docMk/>
          <pc:sldMk cId="3232590279" sldId="932"/>
        </pc:sldMkLst>
      </pc:sldChg>
      <pc:sldChg chg="del">
        <pc:chgData name="Yoel Kortick" userId="167978f5-7f40-4909-85d5-d4149554ad4e" providerId="ADAL" clId="{94A9FCC8-4889-4501-A07C-1CA7B048EFCC}" dt="2024-08-08T16:03:21.950" v="28" actId="47"/>
        <pc:sldMkLst>
          <pc:docMk/>
          <pc:sldMk cId="3253824842" sldId="933"/>
        </pc:sldMkLst>
      </pc:sldChg>
      <pc:sldChg chg="del">
        <pc:chgData name="Yoel Kortick" userId="167978f5-7f40-4909-85d5-d4149554ad4e" providerId="ADAL" clId="{94A9FCC8-4889-4501-A07C-1CA7B048EFCC}" dt="2024-08-08T16:03:21.950" v="28" actId="47"/>
        <pc:sldMkLst>
          <pc:docMk/>
          <pc:sldMk cId="1799239463" sldId="934"/>
        </pc:sldMkLst>
      </pc:sldChg>
      <pc:sldChg chg="del">
        <pc:chgData name="Yoel Kortick" userId="167978f5-7f40-4909-85d5-d4149554ad4e" providerId="ADAL" clId="{94A9FCC8-4889-4501-A07C-1CA7B048EFCC}" dt="2024-08-08T16:03:21.950" v="28" actId="47"/>
        <pc:sldMkLst>
          <pc:docMk/>
          <pc:sldMk cId="4191140466" sldId="935"/>
        </pc:sldMkLst>
      </pc:sldChg>
      <pc:sldChg chg="del">
        <pc:chgData name="Yoel Kortick" userId="167978f5-7f40-4909-85d5-d4149554ad4e" providerId="ADAL" clId="{94A9FCC8-4889-4501-A07C-1CA7B048EFCC}" dt="2024-08-08T16:03:21.950" v="28" actId="47"/>
        <pc:sldMkLst>
          <pc:docMk/>
          <pc:sldMk cId="3826975935" sldId="936"/>
        </pc:sldMkLst>
      </pc:sldChg>
      <pc:sldChg chg="del">
        <pc:chgData name="Yoel Kortick" userId="167978f5-7f40-4909-85d5-d4149554ad4e" providerId="ADAL" clId="{94A9FCC8-4889-4501-A07C-1CA7B048EFCC}" dt="2024-08-08T16:03:21.950" v="28" actId="47"/>
        <pc:sldMkLst>
          <pc:docMk/>
          <pc:sldMk cId="2363901687" sldId="937"/>
        </pc:sldMkLst>
      </pc:sldChg>
      <pc:sldChg chg="del">
        <pc:chgData name="Yoel Kortick" userId="167978f5-7f40-4909-85d5-d4149554ad4e" providerId="ADAL" clId="{94A9FCC8-4889-4501-A07C-1CA7B048EFCC}" dt="2024-08-08T16:03:21.950" v="28" actId="47"/>
        <pc:sldMkLst>
          <pc:docMk/>
          <pc:sldMk cId="2162880160" sldId="938"/>
        </pc:sldMkLst>
      </pc:sldChg>
      <pc:sldChg chg="del">
        <pc:chgData name="Yoel Kortick" userId="167978f5-7f40-4909-85d5-d4149554ad4e" providerId="ADAL" clId="{94A9FCC8-4889-4501-A07C-1CA7B048EFCC}" dt="2024-08-08T16:03:21.950" v="28" actId="47"/>
        <pc:sldMkLst>
          <pc:docMk/>
          <pc:sldMk cId="2902615656" sldId="939"/>
        </pc:sldMkLst>
      </pc:sldChg>
      <pc:sldChg chg="del">
        <pc:chgData name="Yoel Kortick" userId="167978f5-7f40-4909-85d5-d4149554ad4e" providerId="ADAL" clId="{94A9FCC8-4889-4501-A07C-1CA7B048EFCC}" dt="2024-08-08T16:03:21.950" v="28" actId="47"/>
        <pc:sldMkLst>
          <pc:docMk/>
          <pc:sldMk cId="954182642" sldId="940"/>
        </pc:sldMkLst>
      </pc:sldChg>
      <pc:sldChg chg="delSp modSp mod">
        <pc:chgData name="Yoel Kortick" userId="167978f5-7f40-4909-85d5-d4149554ad4e" providerId="ADAL" clId="{94A9FCC8-4889-4501-A07C-1CA7B048EFCC}" dt="2024-08-08T16:04:56.072" v="37"/>
        <pc:sldMkLst>
          <pc:docMk/>
          <pc:sldMk cId="292656038" sldId="949"/>
        </pc:sldMkLst>
        <pc:spChg chg="del">
          <ac:chgData name="Yoel Kortick" userId="167978f5-7f40-4909-85d5-d4149554ad4e" providerId="ADAL" clId="{94A9FCC8-4889-4501-A07C-1CA7B048EFCC}" dt="2024-08-08T16:04:18.210" v="29" actId="21"/>
          <ac:spMkLst>
            <pc:docMk/>
            <pc:sldMk cId="292656038" sldId="949"/>
            <ac:spMk id="4" creationId="{05312073-52F2-4873-5110-DB6BAB58589B}"/>
          </ac:spMkLst>
        </pc:spChg>
        <pc:spChg chg="mod">
          <ac:chgData name="Yoel Kortick" userId="167978f5-7f40-4909-85d5-d4149554ad4e" providerId="ADAL" clId="{94A9FCC8-4889-4501-A07C-1CA7B048EFCC}" dt="2024-08-08T16:04:56.072" v="37"/>
          <ac:spMkLst>
            <pc:docMk/>
            <pc:sldMk cId="292656038" sldId="949"/>
            <ac:spMk id="11" creationId="{1ACE3884-5DD3-4F86-13C6-FF34F1D35C8C}"/>
          </ac:spMkLst>
        </pc:spChg>
        <pc:picChg chg="del">
          <ac:chgData name="Yoel Kortick" userId="167978f5-7f40-4909-85d5-d4149554ad4e" providerId="ADAL" clId="{94A9FCC8-4889-4501-A07C-1CA7B048EFCC}" dt="2024-08-08T16:04:18.210" v="29" actId="21"/>
          <ac:picMkLst>
            <pc:docMk/>
            <pc:sldMk cId="292656038" sldId="949"/>
            <ac:picMk id="3" creationId="{99F7B550-12AE-6844-22C1-2F86C8C8156B}"/>
          </ac:picMkLst>
        </pc:picChg>
      </pc:sldChg>
      <pc:sldChg chg="addSp modSp mod">
        <pc:chgData name="Yoel Kortick" userId="167978f5-7f40-4909-85d5-d4149554ad4e" providerId="ADAL" clId="{94A9FCC8-4889-4501-A07C-1CA7B048EFCC}" dt="2024-08-08T16:05:34.976" v="50" actId="14100"/>
        <pc:sldMkLst>
          <pc:docMk/>
          <pc:sldMk cId="377312541" sldId="950"/>
        </pc:sldMkLst>
        <pc:spChg chg="add mod">
          <ac:chgData name="Yoel Kortick" userId="167978f5-7f40-4909-85d5-d4149554ad4e" providerId="ADAL" clId="{94A9FCC8-4889-4501-A07C-1CA7B048EFCC}" dt="2024-08-08T16:04:21.956" v="30"/>
          <ac:spMkLst>
            <pc:docMk/>
            <pc:sldMk cId="377312541" sldId="950"/>
            <ac:spMk id="4" creationId="{05312073-52F2-4873-5110-DB6BAB58589B}"/>
          </ac:spMkLst>
        </pc:spChg>
        <pc:spChg chg="mod">
          <ac:chgData name="Yoel Kortick" userId="167978f5-7f40-4909-85d5-d4149554ad4e" providerId="ADAL" clId="{94A9FCC8-4889-4501-A07C-1CA7B048EFCC}" dt="2024-08-08T16:05:34.976" v="50" actId="14100"/>
          <ac:spMkLst>
            <pc:docMk/>
            <pc:sldMk cId="377312541" sldId="950"/>
            <ac:spMk id="11" creationId="{1ACE3884-5DD3-4F86-13C6-FF34F1D35C8C}"/>
          </ac:spMkLst>
        </pc:spChg>
        <pc:picChg chg="add mod">
          <ac:chgData name="Yoel Kortick" userId="167978f5-7f40-4909-85d5-d4149554ad4e" providerId="ADAL" clId="{94A9FCC8-4889-4501-A07C-1CA7B048EFCC}" dt="2024-08-08T16:04:21.956" v="30"/>
          <ac:picMkLst>
            <pc:docMk/>
            <pc:sldMk cId="377312541" sldId="950"/>
            <ac:picMk id="3" creationId="{99F7B550-12AE-6844-22C1-2F86C8C8156B}"/>
          </ac:picMkLst>
        </pc:picChg>
      </pc:sldChg>
      <pc:sldChg chg="addSp modSp mod">
        <pc:chgData name="Yoel Kortick" userId="167978f5-7f40-4909-85d5-d4149554ad4e" providerId="ADAL" clId="{94A9FCC8-4889-4501-A07C-1CA7B048EFCC}" dt="2024-08-08T16:07:28.137" v="201" actId="207"/>
        <pc:sldMkLst>
          <pc:docMk/>
          <pc:sldMk cId="3420794584" sldId="951"/>
        </pc:sldMkLst>
        <pc:spChg chg="add mod">
          <ac:chgData name="Yoel Kortick" userId="167978f5-7f40-4909-85d5-d4149554ad4e" providerId="ADAL" clId="{94A9FCC8-4889-4501-A07C-1CA7B048EFCC}" dt="2024-08-08T16:07:28.137" v="201" actId="207"/>
          <ac:spMkLst>
            <pc:docMk/>
            <pc:sldMk cId="3420794584" sldId="951"/>
            <ac:spMk id="2" creationId="{B188E33F-BC3C-594E-974B-C8BF28846468}"/>
          </ac:spMkLst>
        </pc:spChg>
        <pc:spChg chg="mod">
          <ac:chgData name="Yoel Kortick" userId="167978f5-7f40-4909-85d5-d4149554ad4e" providerId="ADAL" clId="{94A9FCC8-4889-4501-A07C-1CA7B048EFCC}" dt="2024-08-08T16:06:31.084" v="112" actId="20577"/>
          <ac:spMkLst>
            <pc:docMk/>
            <pc:sldMk cId="3420794584" sldId="951"/>
            <ac:spMk id="11" creationId="{1ACE3884-5DD3-4F86-13C6-FF34F1D35C8C}"/>
          </ac:spMkLst>
        </pc:spChg>
      </pc:sldChg>
      <pc:sldChg chg="addSp modSp mod">
        <pc:chgData name="Yoel Kortick" userId="167978f5-7f40-4909-85d5-d4149554ad4e" providerId="ADAL" clId="{94A9FCC8-4889-4501-A07C-1CA7B048EFCC}" dt="2024-08-08T16:08:15.807" v="250" actId="11529"/>
        <pc:sldMkLst>
          <pc:docMk/>
          <pc:sldMk cId="1354551685" sldId="952"/>
        </pc:sldMkLst>
        <pc:spChg chg="add mod">
          <ac:chgData name="Yoel Kortick" userId="167978f5-7f40-4909-85d5-d4149554ad4e" providerId="ADAL" clId="{94A9FCC8-4889-4501-A07C-1CA7B048EFCC}" dt="2024-08-08T16:08:08.672" v="249" actId="14100"/>
          <ac:spMkLst>
            <pc:docMk/>
            <pc:sldMk cId="1354551685" sldId="952"/>
            <ac:spMk id="2" creationId="{7549D07B-519B-8622-38AF-432A20AF86CD}"/>
          </ac:spMkLst>
        </pc:spChg>
        <pc:cxnChg chg="add">
          <ac:chgData name="Yoel Kortick" userId="167978f5-7f40-4909-85d5-d4149554ad4e" providerId="ADAL" clId="{94A9FCC8-4889-4501-A07C-1CA7B048EFCC}" dt="2024-08-08T16:08:15.807" v="250" actId="11529"/>
          <ac:cxnSpMkLst>
            <pc:docMk/>
            <pc:sldMk cId="1354551685" sldId="952"/>
            <ac:cxnSpMk id="6" creationId="{1600B0D2-987A-98F8-FEBF-8F02AE8B80CC}"/>
          </ac:cxnSpMkLst>
        </pc:cxnChg>
      </pc:sldChg>
      <pc:sldChg chg="addSp delSp modSp mod">
        <pc:chgData name="Yoel Kortick" userId="167978f5-7f40-4909-85d5-d4149554ad4e" providerId="ADAL" clId="{94A9FCC8-4889-4501-A07C-1CA7B048EFCC}" dt="2024-08-08T16:09:35.495" v="355" actId="33524"/>
        <pc:sldMkLst>
          <pc:docMk/>
          <pc:sldMk cId="4190231975" sldId="953"/>
        </pc:sldMkLst>
        <pc:spChg chg="add del">
          <ac:chgData name="Yoel Kortick" userId="167978f5-7f40-4909-85d5-d4149554ad4e" providerId="ADAL" clId="{94A9FCC8-4889-4501-A07C-1CA7B048EFCC}" dt="2024-08-08T16:08:51.513" v="252" actId="22"/>
          <ac:spMkLst>
            <pc:docMk/>
            <pc:sldMk cId="4190231975" sldId="953"/>
            <ac:spMk id="4" creationId="{1671C630-4D20-E2F4-5FDE-03259101188D}"/>
          </ac:spMkLst>
        </pc:spChg>
        <pc:spChg chg="add mod">
          <ac:chgData name="Yoel Kortick" userId="167978f5-7f40-4909-85d5-d4149554ad4e" providerId="ADAL" clId="{94A9FCC8-4889-4501-A07C-1CA7B048EFCC}" dt="2024-08-08T16:09:35.495" v="355" actId="33524"/>
          <ac:spMkLst>
            <pc:docMk/>
            <pc:sldMk cId="4190231975" sldId="953"/>
            <ac:spMk id="6" creationId="{E9EBDA3F-91C4-DBDF-17BF-B0494B50C4E0}"/>
          </ac:spMkLst>
        </pc:spChg>
        <pc:cxnChg chg="add mod">
          <ac:chgData name="Yoel Kortick" userId="167978f5-7f40-4909-85d5-d4149554ad4e" providerId="ADAL" clId="{94A9FCC8-4889-4501-A07C-1CA7B048EFCC}" dt="2024-08-08T16:09:06.404" v="255" actId="14100"/>
          <ac:cxnSpMkLst>
            <pc:docMk/>
            <pc:sldMk cId="4190231975" sldId="953"/>
            <ac:cxnSpMk id="7" creationId="{34EB6647-AE29-74F0-662C-8EBC1BEC4190}"/>
          </ac:cxnSpMkLst>
        </pc:cxnChg>
      </pc:sldChg>
      <pc:sldChg chg="modSp mod">
        <pc:chgData name="Yoel Kortick" userId="167978f5-7f40-4909-85d5-d4149554ad4e" providerId="ADAL" clId="{94A9FCC8-4889-4501-A07C-1CA7B048EFCC}" dt="2024-08-08T16:09:52.487" v="356" actId="33524"/>
        <pc:sldMkLst>
          <pc:docMk/>
          <pc:sldMk cId="629516196" sldId="954"/>
        </pc:sldMkLst>
        <pc:spChg chg="mod">
          <ac:chgData name="Yoel Kortick" userId="167978f5-7f40-4909-85d5-d4149554ad4e" providerId="ADAL" clId="{94A9FCC8-4889-4501-A07C-1CA7B048EFCC}" dt="2024-08-08T16:09:52.487" v="356" actId="33524"/>
          <ac:spMkLst>
            <pc:docMk/>
            <pc:sldMk cId="629516196" sldId="954"/>
            <ac:spMk id="11" creationId="{1ACE3884-5DD3-4F86-13C6-FF34F1D35C8C}"/>
          </ac:spMkLst>
        </pc:spChg>
      </pc:sldChg>
      <pc:sldChg chg="addSp delSp modSp mod">
        <pc:chgData name="Yoel Kortick" userId="167978f5-7f40-4909-85d5-d4149554ad4e" providerId="ADAL" clId="{94A9FCC8-4889-4501-A07C-1CA7B048EFCC}" dt="2024-08-08T16:11:23.027" v="414" actId="1038"/>
        <pc:sldMkLst>
          <pc:docMk/>
          <pc:sldMk cId="8132024" sldId="957"/>
        </pc:sldMkLst>
        <pc:spChg chg="add del mod">
          <ac:chgData name="Yoel Kortick" userId="167978f5-7f40-4909-85d5-d4149554ad4e" providerId="ADAL" clId="{94A9FCC8-4889-4501-A07C-1CA7B048EFCC}" dt="2024-08-08T16:10:29.043" v="373" actId="478"/>
          <ac:spMkLst>
            <pc:docMk/>
            <pc:sldMk cId="8132024" sldId="957"/>
            <ac:spMk id="2" creationId="{C7FBE6E2-41CF-5D9B-B101-E29ED5A1D6FF}"/>
          </ac:spMkLst>
        </pc:spChg>
        <pc:spChg chg="add mod">
          <ac:chgData name="Yoel Kortick" userId="167978f5-7f40-4909-85d5-d4149554ad4e" providerId="ADAL" clId="{94A9FCC8-4889-4501-A07C-1CA7B048EFCC}" dt="2024-08-08T16:11:12.455" v="409" actId="20577"/>
          <ac:spMkLst>
            <pc:docMk/>
            <pc:sldMk cId="8132024" sldId="957"/>
            <ac:spMk id="6" creationId="{669AD03F-741C-1C88-E4B3-8FED0148EF74}"/>
          </ac:spMkLst>
        </pc:spChg>
        <pc:cxnChg chg="add mod">
          <ac:chgData name="Yoel Kortick" userId="167978f5-7f40-4909-85d5-d4149554ad4e" providerId="ADAL" clId="{94A9FCC8-4889-4501-A07C-1CA7B048EFCC}" dt="2024-08-08T16:11:23.027" v="414" actId="1038"/>
          <ac:cxnSpMkLst>
            <pc:docMk/>
            <pc:sldMk cId="8132024" sldId="957"/>
            <ac:cxnSpMk id="8" creationId="{2A038A9B-A562-A9B0-9D40-B3E0E478963F}"/>
          </ac:cxnSpMkLst>
        </pc:cxnChg>
      </pc:sldChg>
    </pc:docChg>
  </pc:docChgLst>
  <pc:docChgLst>
    <pc:chgData name="Yoel Kortick" userId="167978f5-7f40-4909-85d5-d4149554ad4e" providerId="ADAL" clId="{A342A5EE-A6B0-4C4C-B1D9-2F22368D26C3}"/>
    <pc:docChg chg="undo custSel addSld delSld modSld modSection">
      <pc:chgData name="Yoel Kortick" userId="167978f5-7f40-4909-85d5-d4149554ad4e" providerId="ADAL" clId="{A342A5EE-A6B0-4C4C-B1D9-2F22368D26C3}" dt="2024-08-08T15:26:10.924" v="8319" actId="20577"/>
      <pc:docMkLst>
        <pc:docMk/>
      </pc:docMkLst>
      <pc:sldChg chg="modSp mod">
        <pc:chgData name="Yoel Kortick" userId="167978f5-7f40-4909-85d5-d4149554ad4e" providerId="ADAL" clId="{A342A5EE-A6B0-4C4C-B1D9-2F22368D26C3}" dt="2024-08-08T15:26:10.924" v="8319" actId="20577"/>
        <pc:sldMkLst>
          <pc:docMk/>
          <pc:sldMk cId="2594056538" sldId="647"/>
        </pc:sldMkLst>
        <pc:spChg chg="mod">
          <ac:chgData name="Yoel Kortick" userId="167978f5-7f40-4909-85d5-d4149554ad4e" providerId="ADAL" clId="{A342A5EE-A6B0-4C4C-B1D9-2F22368D26C3}" dt="2024-08-08T11:47:35.613" v="7613" actId="5793"/>
          <ac:spMkLst>
            <pc:docMk/>
            <pc:sldMk cId="2594056538" sldId="647"/>
            <ac:spMk id="3" creationId="{CB9463A4-51FE-33CE-9ECD-B99FC1EC1880}"/>
          </ac:spMkLst>
        </pc:spChg>
        <pc:spChg chg="mod">
          <ac:chgData name="Yoel Kortick" userId="167978f5-7f40-4909-85d5-d4149554ad4e" providerId="ADAL" clId="{A342A5EE-A6B0-4C4C-B1D9-2F22368D26C3}" dt="2024-08-08T15:26:10.924" v="8319" actId="20577"/>
          <ac:spMkLst>
            <pc:docMk/>
            <pc:sldMk cId="2594056538" sldId="647"/>
            <ac:spMk id="21" creationId="{4B557451-4271-4B3E-23ED-1E236F2D7796}"/>
          </ac:spMkLst>
        </pc:spChg>
      </pc:sldChg>
      <pc:sldChg chg="modSp mod">
        <pc:chgData name="Yoel Kortick" userId="167978f5-7f40-4909-85d5-d4149554ad4e" providerId="ADAL" clId="{A342A5EE-A6B0-4C4C-B1D9-2F22368D26C3}" dt="2024-08-08T11:30:46.231" v="6533" actId="13926"/>
        <pc:sldMkLst>
          <pc:docMk/>
          <pc:sldMk cId="2401584553" sldId="696"/>
        </pc:sldMkLst>
        <pc:spChg chg="mod">
          <ac:chgData name="Yoel Kortick" userId="167978f5-7f40-4909-85d5-d4149554ad4e" providerId="ADAL" clId="{A342A5EE-A6B0-4C4C-B1D9-2F22368D26C3}" dt="2024-08-08T11:30:46.231" v="6533" actId="13926"/>
          <ac:spMkLst>
            <pc:docMk/>
            <pc:sldMk cId="2401584553" sldId="696"/>
            <ac:spMk id="6" creationId="{65F3B852-286D-55BD-2B1D-F4756EAB082C}"/>
          </ac:spMkLst>
        </pc:spChg>
      </pc:sldChg>
      <pc:sldChg chg="modSp">
        <pc:chgData name="Yoel Kortick" userId="167978f5-7f40-4909-85d5-d4149554ad4e" providerId="ADAL" clId="{A342A5EE-A6B0-4C4C-B1D9-2F22368D26C3}" dt="2024-08-08T10:44:13.834" v="5104"/>
        <pc:sldMkLst>
          <pc:docMk/>
          <pc:sldMk cId="1200987725" sldId="728"/>
        </pc:sldMkLst>
        <pc:spChg chg="mod">
          <ac:chgData name="Yoel Kortick" userId="167978f5-7f40-4909-85d5-d4149554ad4e" providerId="ADAL" clId="{A342A5EE-A6B0-4C4C-B1D9-2F22368D26C3}" dt="2024-08-08T10:44:13.834" v="5104"/>
          <ac:spMkLst>
            <pc:docMk/>
            <pc:sldMk cId="1200987725" sldId="728"/>
            <ac:spMk id="13" creationId="{F4F9CE6C-EB7E-DBFE-C77E-B97A93A03817}"/>
          </ac:spMkLst>
        </pc:spChg>
      </pc:sldChg>
      <pc:sldChg chg="modSp mod">
        <pc:chgData name="Yoel Kortick" userId="167978f5-7f40-4909-85d5-d4149554ad4e" providerId="ADAL" clId="{A342A5EE-A6B0-4C4C-B1D9-2F22368D26C3}" dt="2024-08-08T10:36:50.182" v="4708" actId="20577"/>
        <pc:sldMkLst>
          <pc:docMk/>
          <pc:sldMk cId="205476733" sldId="759"/>
        </pc:sldMkLst>
        <pc:spChg chg="mod">
          <ac:chgData name="Yoel Kortick" userId="167978f5-7f40-4909-85d5-d4149554ad4e" providerId="ADAL" clId="{A342A5EE-A6B0-4C4C-B1D9-2F22368D26C3}" dt="2024-08-08T10:36:50.182" v="4708" actId="20577"/>
          <ac:spMkLst>
            <pc:docMk/>
            <pc:sldMk cId="205476733" sldId="759"/>
            <ac:spMk id="13" creationId="{F4F9CE6C-EB7E-DBFE-C77E-B97A93A03817}"/>
          </ac:spMkLst>
        </pc:spChg>
      </pc:sldChg>
      <pc:sldChg chg="addSp delSp modSp mod">
        <pc:chgData name="Yoel Kortick" userId="167978f5-7f40-4909-85d5-d4149554ad4e" providerId="ADAL" clId="{A342A5EE-A6B0-4C4C-B1D9-2F22368D26C3}" dt="2024-08-08T10:45:48.358" v="5239" actId="14100"/>
        <pc:sldMkLst>
          <pc:docMk/>
          <pc:sldMk cId="912262870" sldId="765"/>
        </pc:sldMkLst>
        <pc:spChg chg="mod">
          <ac:chgData name="Yoel Kortick" userId="167978f5-7f40-4909-85d5-d4149554ad4e" providerId="ADAL" clId="{A342A5EE-A6B0-4C4C-B1D9-2F22368D26C3}" dt="2024-08-08T10:45:39.922" v="5230" actId="1036"/>
          <ac:spMkLst>
            <pc:docMk/>
            <pc:sldMk cId="912262870" sldId="765"/>
            <ac:spMk id="4" creationId="{6280CCC4-8A6E-87D5-8BDE-E5D4C121D69A}"/>
          </ac:spMkLst>
        </pc:spChg>
        <pc:spChg chg="del">
          <ac:chgData name="Yoel Kortick" userId="167978f5-7f40-4909-85d5-d4149554ad4e" providerId="ADAL" clId="{A342A5EE-A6B0-4C4C-B1D9-2F22368D26C3}" dt="2024-08-08T06:11:08.566" v="1408" actId="478"/>
          <ac:spMkLst>
            <pc:docMk/>
            <pc:sldMk cId="912262870" sldId="765"/>
            <ac:spMk id="5" creationId="{EF225FAA-0E30-32D3-14E5-1A5136FFEF3D}"/>
          </ac:spMkLst>
        </pc:spChg>
        <pc:spChg chg="mod">
          <ac:chgData name="Yoel Kortick" userId="167978f5-7f40-4909-85d5-d4149554ad4e" providerId="ADAL" clId="{A342A5EE-A6B0-4C4C-B1D9-2F22368D26C3}" dt="2024-08-08T10:37:10.776" v="4721" actId="404"/>
          <ac:spMkLst>
            <pc:docMk/>
            <pc:sldMk cId="912262870" sldId="765"/>
            <ac:spMk id="10" creationId="{4C5297D4-1A90-BA7E-1EA2-3486955EA032}"/>
          </ac:spMkLst>
        </pc:spChg>
        <pc:spChg chg="mod">
          <ac:chgData name="Yoel Kortick" userId="167978f5-7f40-4909-85d5-d4149554ad4e" providerId="ADAL" clId="{A342A5EE-A6B0-4C4C-B1D9-2F22368D26C3}" dt="2024-08-08T10:45:48.358" v="5239" actId="14100"/>
          <ac:spMkLst>
            <pc:docMk/>
            <pc:sldMk cId="912262870" sldId="765"/>
            <ac:spMk id="11" creationId="{1ACE3884-5DD3-4F86-13C6-FF34F1D35C8C}"/>
          </ac:spMkLst>
        </pc:spChg>
        <pc:picChg chg="add mod ord">
          <ac:chgData name="Yoel Kortick" userId="167978f5-7f40-4909-85d5-d4149554ad4e" providerId="ADAL" clId="{A342A5EE-A6B0-4C4C-B1D9-2F22368D26C3}" dt="2024-08-08T10:45:39.922" v="5230" actId="1036"/>
          <ac:picMkLst>
            <pc:docMk/>
            <pc:sldMk cId="912262870" sldId="765"/>
            <ac:picMk id="2" creationId="{CF6FDCD4-196D-5D23-E12C-D422925A88F0}"/>
          </ac:picMkLst>
        </pc:picChg>
        <pc:picChg chg="del">
          <ac:chgData name="Yoel Kortick" userId="167978f5-7f40-4909-85d5-d4149554ad4e" providerId="ADAL" clId="{A342A5EE-A6B0-4C4C-B1D9-2F22368D26C3}" dt="2024-08-08T06:10:56.193" v="1403" actId="478"/>
          <ac:picMkLst>
            <pc:docMk/>
            <pc:sldMk cId="912262870" sldId="765"/>
            <ac:picMk id="3" creationId="{DAA3FCAF-CC08-DEBD-70AE-6D203A9EF33B}"/>
          </ac:picMkLst>
        </pc:picChg>
      </pc:sldChg>
      <pc:sldChg chg="modSp">
        <pc:chgData name="Yoel Kortick" userId="167978f5-7f40-4909-85d5-d4149554ad4e" providerId="ADAL" clId="{A342A5EE-A6B0-4C4C-B1D9-2F22368D26C3}" dt="2024-08-08T11:30:28.315" v="6523"/>
        <pc:sldMkLst>
          <pc:docMk/>
          <pc:sldMk cId="2013336910" sldId="766"/>
        </pc:sldMkLst>
        <pc:spChg chg="mod">
          <ac:chgData name="Yoel Kortick" userId="167978f5-7f40-4909-85d5-d4149554ad4e" providerId="ADAL" clId="{A342A5EE-A6B0-4C4C-B1D9-2F22368D26C3}" dt="2024-08-08T11:30:28.315" v="6523"/>
          <ac:spMkLst>
            <pc:docMk/>
            <pc:sldMk cId="2013336910" sldId="766"/>
            <ac:spMk id="13" creationId="{F4F9CE6C-EB7E-DBFE-C77E-B97A93A03817}"/>
          </ac:spMkLst>
        </pc:spChg>
      </pc:sldChg>
      <pc:sldChg chg="addSp delSp modSp mod">
        <pc:chgData name="Yoel Kortick" userId="167978f5-7f40-4909-85d5-d4149554ad4e" providerId="ADAL" clId="{A342A5EE-A6B0-4C4C-B1D9-2F22368D26C3}" dt="2024-08-08T11:38:24.168" v="6921" actId="20577"/>
        <pc:sldMkLst>
          <pc:docMk/>
          <pc:sldMk cId="1368566295" sldId="767"/>
        </pc:sldMkLst>
        <pc:spChg chg="del">
          <ac:chgData name="Yoel Kortick" userId="167978f5-7f40-4909-85d5-d4149554ad4e" providerId="ADAL" clId="{A342A5EE-A6B0-4C4C-B1D9-2F22368D26C3}" dt="2024-08-08T07:24:43.207" v="2654" actId="478"/>
          <ac:spMkLst>
            <pc:docMk/>
            <pc:sldMk cId="1368566295" sldId="767"/>
            <ac:spMk id="4" creationId="{771A6BC6-FD98-94E8-21CB-8ED85DB74483}"/>
          </ac:spMkLst>
        </pc:spChg>
        <pc:spChg chg="add del">
          <ac:chgData name="Yoel Kortick" userId="167978f5-7f40-4909-85d5-d4149554ad4e" providerId="ADAL" clId="{A342A5EE-A6B0-4C4C-B1D9-2F22368D26C3}" dt="2024-08-08T11:35:10.586" v="6648" actId="478"/>
          <ac:spMkLst>
            <pc:docMk/>
            <pc:sldMk cId="1368566295" sldId="767"/>
            <ac:spMk id="6" creationId="{AF3A2BE5-1660-F3C3-D533-4FAFC5CA38B3}"/>
          </ac:spMkLst>
        </pc:spChg>
        <pc:spChg chg="mod">
          <ac:chgData name="Yoel Kortick" userId="167978f5-7f40-4909-85d5-d4149554ad4e" providerId="ADAL" clId="{A342A5EE-A6B0-4C4C-B1D9-2F22368D26C3}" dt="2024-08-08T11:31:08.166" v="6534" actId="404"/>
          <ac:spMkLst>
            <pc:docMk/>
            <pc:sldMk cId="1368566295" sldId="767"/>
            <ac:spMk id="10" creationId="{4C5297D4-1A90-BA7E-1EA2-3486955EA032}"/>
          </ac:spMkLst>
        </pc:spChg>
        <pc:spChg chg="mod">
          <ac:chgData name="Yoel Kortick" userId="167978f5-7f40-4909-85d5-d4149554ad4e" providerId="ADAL" clId="{A342A5EE-A6B0-4C4C-B1D9-2F22368D26C3}" dt="2024-08-08T11:38:24.168" v="6921" actId="20577"/>
          <ac:spMkLst>
            <pc:docMk/>
            <pc:sldMk cId="1368566295" sldId="767"/>
            <ac:spMk id="11" creationId="{1ACE3884-5DD3-4F86-13C6-FF34F1D35C8C}"/>
          </ac:spMkLst>
        </pc:spChg>
        <pc:picChg chg="del">
          <ac:chgData name="Yoel Kortick" userId="167978f5-7f40-4909-85d5-d4149554ad4e" providerId="ADAL" clId="{A342A5EE-A6B0-4C4C-B1D9-2F22368D26C3}" dt="2024-08-08T07:24:41.321" v="2653" actId="478"/>
          <ac:picMkLst>
            <pc:docMk/>
            <pc:sldMk cId="1368566295" sldId="767"/>
            <ac:picMk id="3" creationId="{28673D1B-5EF7-CD0D-16D8-E3D9013562A6}"/>
          </ac:picMkLst>
        </pc:picChg>
        <pc:picChg chg="add del mod">
          <ac:chgData name="Yoel Kortick" userId="167978f5-7f40-4909-85d5-d4149554ad4e" providerId="ADAL" clId="{A342A5EE-A6B0-4C4C-B1D9-2F22368D26C3}" dt="2024-08-08T11:35:10.586" v="6648" actId="478"/>
          <ac:picMkLst>
            <pc:docMk/>
            <pc:sldMk cId="1368566295" sldId="767"/>
            <ac:picMk id="5" creationId="{E63EE589-8FD5-8DCF-86C9-33AF8BA145BF}"/>
          </ac:picMkLst>
        </pc:picChg>
      </pc:sldChg>
      <pc:sldChg chg="addSp delSp modSp mod">
        <pc:chgData name="Yoel Kortick" userId="167978f5-7f40-4909-85d5-d4149554ad4e" providerId="ADAL" clId="{A342A5EE-A6B0-4C4C-B1D9-2F22368D26C3}" dt="2024-08-08T11:56:17.669" v="7869" actId="255"/>
        <pc:sldMkLst>
          <pc:docMk/>
          <pc:sldMk cId="2470152550" sldId="865"/>
        </pc:sldMkLst>
        <pc:spChg chg="del mod">
          <ac:chgData name="Yoel Kortick" userId="167978f5-7f40-4909-85d5-d4149554ad4e" providerId="ADAL" clId="{A342A5EE-A6B0-4C4C-B1D9-2F22368D26C3}" dt="2024-08-08T05:30:32.745" v="6" actId="478"/>
          <ac:spMkLst>
            <pc:docMk/>
            <pc:sldMk cId="2470152550" sldId="865"/>
            <ac:spMk id="4" creationId="{9CBCD717-1DC1-2608-3D5A-7ECD9297188A}"/>
          </ac:spMkLst>
        </pc:spChg>
        <pc:spChg chg="mod">
          <ac:chgData name="Yoel Kortick" userId="167978f5-7f40-4909-85d5-d4149554ad4e" providerId="ADAL" clId="{A342A5EE-A6B0-4C4C-B1D9-2F22368D26C3}" dt="2024-08-08T10:44:13.834" v="5104"/>
          <ac:spMkLst>
            <pc:docMk/>
            <pc:sldMk cId="2470152550" sldId="865"/>
            <ac:spMk id="10" creationId="{4C5297D4-1A90-BA7E-1EA2-3486955EA032}"/>
          </ac:spMkLst>
        </pc:spChg>
        <pc:spChg chg="mod">
          <ac:chgData name="Yoel Kortick" userId="167978f5-7f40-4909-85d5-d4149554ad4e" providerId="ADAL" clId="{A342A5EE-A6B0-4C4C-B1D9-2F22368D26C3}" dt="2024-08-08T11:56:17.669" v="7869" actId="255"/>
          <ac:spMkLst>
            <pc:docMk/>
            <pc:sldMk cId="2470152550" sldId="865"/>
            <ac:spMk id="11" creationId="{1ACE3884-5DD3-4F86-13C6-FF34F1D35C8C}"/>
          </ac:spMkLst>
        </pc:spChg>
        <pc:picChg chg="del">
          <ac:chgData name="Yoel Kortick" userId="167978f5-7f40-4909-85d5-d4149554ad4e" providerId="ADAL" clId="{A342A5EE-A6B0-4C4C-B1D9-2F22368D26C3}" dt="2024-08-08T05:30:29.940" v="4" actId="478"/>
          <ac:picMkLst>
            <pc:docMk/>
            <pc:sldMk cId="2470152550" sldId="865"/>
            <ac:picMk id="3" creationId="{BFD0A085-E84E-6921-DBDC-0A07CF9BEFCC}"/>
          </ac:picMkLst>
        </pc:picChg>
        <pc:picChg chg="add del mod">
          <ac:chgData name="Yoel Kortick" userId="167978f5-7f40-4909-85d5-d4149554ad4e" providerId="ADAL" clId="{A342A5EE-A6B0-4C4C-B1D9-2F22368D26C3}" dt="2024-08-08T05:37:23.272" v="200" actId="478"/>
          <ac:picMkLst>
            <pc:docMk/>
            <pc:sldMk cId="2470152550" sldId="865"/>
            <ac:picMk id="5" creationId="{33627805-660F-0F52-A1AA-424412D7B51C}"/>
          </ac:picMkLst>
        </pc:picChg>
        <pc:cxnChg chg="del">
          <ac:chgData name="Yoel Kortick" userId="167978f5-7f40-4909-85d5-d4149554ad4e" providerId="ADAL" clId="{A342A5EE-A6B0-4C4C-B1D9-2F22368D26C3}" dt="2024-08-08T05:30:30.791" v="5" actId="478"/>
          <ac:cxnSpMkLst>
            <pc:docMk/>
            <pc:sldMk cId="2470152550" sldId="865"/>
            <ac:cxnSpMk id="6" creationId="{F898701B-54CF-771F-B95D-C3E167140C86}"/>
          </ac:cxnSpMkLst>
        </pc:cxnChg>
      </pc:sldChg>
      <pc:sldChg chg="modSp">
        <pc:chgData name="Yoel Kortick" userId="167978f5-7f40-4909-85d5-d4149554ad4e" providerId="ADAL" clId="{A342A5EE-A6B0-4C4C-B1D9-2F22368D26C3}" dt="2024-08-08T10:43:58.383" v="5103"/>
        <pc:sldMkLst>
          <pc:docMk/>
          <pc:sldMk cId="2856422183" sldId="893"/>
        </pc:sldMkLst>
        <pc:spChg chg="mod">
          <ac:chgData name="Yoel Kortick" userId="167978f5-7f40-4909-85d5-d4149554ad4e" providerId="ADAL" clId="{A342A5EE-A6B0-4C4C-B1D9-2F22368D26C3}" dt="2024-08-08T10:43:58.383" v="5103"/>
          <ac:spMkLst>
            <pc:docMk/>
            <pc:sldMk cId="2856422183" sldId="893"/>
            <ac:spMk id="13" creationId="{F4F9CE6C-EB7E-DBFE-C77E-B97A93A03817}"/>
          </ac:spMkLst>
        </pc:spChg>
      </pc:sldChg>
      <pc:sldChg chg="addSp delSp modSp mod">
        <pc:chgData name="Yoel Kortick" userId="167978f5-7f40-4909-85d5-d4149554ad4e" providerId="ADAL" clId="{A342A5EE-A6B0-4C4C-B1D9-2F22368D26C3}" dt="2024-08-08T10:43:58.383" v="5103"/>
        <pc:sldMkLst>
          <pc:docMk/>
          <pc:sldMk cId="2930318453" sldId="894"/>
        </pc:sldMkLst>
        <pc:spChg chg="mod">
          <ac:chgData name="Yoel Kortick" userId="167978f5-7f40-4909-85d5-d4149554ad4e" providerId="ADAL" clId="{A342A5EE-A6B0-4C4C-B1D9-2F22368D26C3}" dt="2024-08-08T07:48:08.801" v="3622" actId="14100"/>
          <ac:spMkLst>
            <pc:docMk/>
            <pc:sldMk cId="2930318453" sldId="894"/>
            <ac:spMk id="2" creationId="{F73B0E7F-8AD7-D864-EC51-185EE602735C}"/>
          </ac:spMkLst>
        </pc:spChg>
        <pc:spChg chg="mod">
          <ac:chgData name="Yoel Kortick" userId="167978f5-7f40-4909-85d5-d4149554ad4e" providerId="ADAL" clId="{A342A5EE-A6B0-4C4C-B1D9-2F22368D26C3}" dt="2024-08-08T10:43:58.383" v="5103"/>
          <ac:spMkLst>
            <pc:docMk/>
            <pc:sldMk cId="2930318453" sldId="894"/>
            <ac:spMk id="4" creationId="{9EF35AAD-6DBE-B756-5965-9D6F5BEE6A01}"/>
          </ac:spMkLst>
        </pc:spChg>
        <pc:spChg chg="add mod">
          <ac:chgData name="Yoel Kortick" userId="167978f5-7f40-4909-85d5-d4149554ad4e" providerId="ADAL" clId="{A342A5EE-A6B0-4C4C-B1D9-2F22368D26C3}" dt="2024-08-08T07:48:08.801" v="3622" actId="14100"/>
          <ac:spMkLst>
            <pc:docMk/>
            <pc:sldMk cId="2930318453" sldId="894"/>
            <ac:spMk id="7" creationId="{63FDBB06-EBBB-593C-F921-CBBC98761B9A}"/>
          </ac:spMkLst>
        </pc:spChg>
        <pc:spChg chg="mod">
          <ac:chgData name="Yoel Kortick" userId="167978f5-7f40-4909-85d5-d4149554ad4e" providerId="ADAL" clId="{A342A5EE-A6B0-4C4C-B1D9-2F22368D26C3}" dt="2024-08-08T10:36:11.939" v="4681" actId="6549"/>
          <ac:spMkLst>
            <pc:docMk/>
            <pc:sldMk cId="2930318453" sldId="894"/>
            <ac:spMk id="11" creationId="{1ACE3884-5DD3-4F86-13C6-FF34F1D35C8C}"/>
          </ac:spMkLst>
        </pc:spChg>
        <pc:spChg chg="mod">
          <ac:chgData name="Yoel Kortick" userId="167978f5-7f40-4909-85d5-d4149554ad4e" providerId="ADAL" clId="{A342A5EE-A6B0-4C4C-B1D9-2F22368D26C3}" dt="2024-08-08T06:02:19.084" v="1063" actId="14100"/>
          <ac:spMkLst>
            <pc:docMk/>
            <pc:sldMk cId="2930318453" sldId="894"/>
            <ac:spMk id="12" creationId="{1D7F6E4F-959E-9B4C-D0FF-09623FF48D29}"/>
          </ac:spMkLst>
        </pc:spChg>
        <pc:spChg chg="mod">
          <ac:chgData name="Yoel Kortick" userId="167978f5-7f40-4909-85d5-d4149554ad4e" providerId="ADAL" clId="{A342A5EE-A6B0-4C4C-B1D9-2F22368D26C3}" dt="2024-08-08T06:02:38.385" v="1068" actId="14100"/>
          <ac:spMkLst>
            <pc:docMk/>
            <pc:sldMk cId="2930318453" sldId="894"/>
            <ac:spMk id="13" creationId="{9953C8DE-A1F3-60E3-ED46-DB2C0CB9DBBD}"/>
          </ac:spMkLst>
        </pc:spChg>
        <pc:spChg chg="del">
          <ac:chgData name="Yoel Kortick" userId="167978f5-7f40-4909-85d5-d4149554ad4e" providerId="ADAL" clId="{A342A5EE-A6B0-4C4C-B1D9-2F22368D26C3}" dt="2024-08-08T06:02:43.947" v="1070" actId="478"/>
          <ac:spMkLst>
            <pc:docMk/>
            <pc:sldMk cId="2930318453" sldId="894"/>
            <ac:spMk id="14" creationId="{9D907C67-1D15-5A1D-7CC0-C9774993F97B}"/>
          </ac:spMkLst>
        </pc:spChg>
        <pc:spChg chg="mod">
          <ac:chgData name="Yoel Kortick" userId="167978f5-7f40-4909-85d5-d4149554ad4e" providerId="ADAL" clId="{A342A5EE-A6B0-4C4C-B1D9-2F22368D26C3}" dt="2024-08-08T06:02:24.397" v="1064" actId="1076"/>
          <ac:spMkLst>
            <pc:docMk/>
            <pc:sldMk cId="2930318453" sldId="894"/>
            <ac:spMk id="15" creationId="{916EE23A-8D33-1A21-CA7B-5399F076A847}"/>
          </ac:spMkLst>
        </pc:spChg>
        <pc:spChg chg="mod">
          <ac:chgData name="Yoel Kortick" userId="167978f5-7f40-4909-85d5-d4149554ad4e" providerId="ADAL" clId="{A342A5EE-A6B0-4C4C-B1D9-2F22368D26C3}" dt="2024-08-08T06:02:31.902" v="1066" actId="14100"/>
          <ac:spMkLst>
            <pc:docMk/>
            <pc:sldMk cId="2930318453" sldId="894"/>
            <ac:spMk id="16" creationId="{E8F4A674-9235-6371-E286-D22E091EC693}"/>
          </ac:spMkLst>
        </pc:spChg>
        <pc:picChg chg="add mod ord">
          <ac:chgData name="Yoel Kortick" userId="167978f5-7f40-4909-85d5-d4149554ad4e" providerId="ADAL" clId="{A342A5EE-A6B0-4C4C-B1D9-2F22368D26C3}" dt="2024-08-08T06:02:40.703" v="1069" actId="208"/>
          <ac:picMkLst>
            <pc:docMk/>
            <pc:sldMk cId="2930318453" sldId="894"/>
            <ac:picMk id="6" creationId="{67EEEE86-BCA4-1820-65E3-9E7928E0DFA9}"/>
          </ac:picMkLst>
        </pc:picChg>
        <pc:picChg chg="del">
          <ac:chgData name="Yoel Kortick" userId="167978f5-7f40-4909-85d5-d4149554ad4e" providerId="ADAL" clId="{A342A5EE-A6B0-4C4C-B1D9-2F22368D26C3}" dt="2024-08-08T06:01:00.842" v="1035" actId="478"/>
          <ac:picMkLst>
            <pc:docMk/>
            <pc:sldMk cId="2930318453" sldId="894"/>
            <ac:picMk id="10" creationId="{4C9D6A89-5D19-8078-AC1E-C17A87F6363D}"/>
          </ac:picMkLst>
        </pc:picChg>
        <pc:cxnChg chg="add mod">
          <ac:chgData name="Yoel Kortick" userId="167978f5-7f40-4909-85d5-d4149554ad4e" providerId="ADAL" clId="{A342A5EE-A6B0-4C4C-B1D9-2F22368D26C3}" dt="2024-08-08T06:15:13.126" v="1665" actId="14100"/>
          <ac:cxnSpMkLst>
            <pc:docMk/>
            <pc:sldMk cId="2930318453" sldId="894"/>
            <ac:cxnSpMk id="17" creationId="{1E956A7F-34DB-5A9E-E131-91E335ADCED9}"/>
          </ac:cxnSpMkLst>
        </pc:cxnChg>
        <pc:cxnChg chg="add mod">
          <ac:chgData name="Yoel Kortick" userId="167978f5-7f40-4909-85d5-d4149554ad4e" providerId="ADAL" clId="{A342A5EE-A6B0-4C4C-B1D9-2F22368D26C3}" dt="2024-08-08T06:15:27.383" v="1670" actId="1038"/>
          <ac:cxnSpMkLst>
            <pc:docMk/>
            <pc:sldMk cId="2930318453" sldId="894"/>
            <ac:cxnSpMk id="19" creationId="{960FE98D-3458-1617-F6F6-7A1B1EC50AFD}"/>
          </ac:cxnSpMkLst>
        </pc:cxnChg>
      </pc:sldChg>
      <pc:sldChg chg="modSp">
        <pc:chgData name="Yoel Kortick" userId="167978f5-7f40-4909-85d5-d4149554ad4e" providerId="ADAL" clId="{A342A5EE-A6B0-4C4C-B1D9-2F22368D26C3}" dt="2024-08-08T10:44:13.834" v="5104"/>
        <pc:sldMkLst>
          <pc:docMk/>
          <pc:sldMk cId="1750647774" sldId="897"/>
        </pc:sldMkLst>
        <pc:spChg chg="mod">
          <ac:chgData name="Yoel Kortick" userId="167978f5-7f40-4909-85d5-d4149554ad4e" providerId="ADAL" clId="{A342A5EE-A6B0-4C4C-B1D9-2F22368D26C3}" dt="2024-08-08T10:44:13.834" v="5104"/>
          <ac:spMkLst>
            <pc:docMk/>
            <pc:sldMk cId="1750647774" sldId="897"/>
            <ac:spMk id="11" creationId="{1ACE3884-5DD3-4F86-13C6-FF34F1D35C8C}"/>
          </ac:spMkLst>
        </pc:spChg>
      </pc:sldChg>
      <pc:sldChg chg="modSp">
        <pc:chgData name="Yoel Kortick" userId="167978f5-7f40-4909-85d5-d4149554ad4e" providerId="ADAL" clId="{A342A5EE-A6B0-4C4C-B1D9-2F22368D26C3}" dt="2024-08-08T06:38:04.703" v="2651"/>
        <pc:sldMkLst>
          <pc:docMk/>
          <pc:sldMk cId="3434854241" sldId="898"/>
        </pc:sldMkLst>
        <pc:spChg chg="mod">
          <ac:chgData name="Yoel Kortick" userId="167978f5-7f40-4909-85d5-d4149554ad4e" providerId="ADAL" clId="{A342A5EE-A6B0-4C4C-B1D9-2F22368D26C3}" dt="2024-08-08T06:38:04.703" v="2651"/>
          <ac:spMkLst>
            <pc:docMk/>
            <pc:sldMk cId="3434854241" sldId="898"/>
            <ac:spMk id="2" creationId="{AFCC6C8E-8FA1-5103-6562-3790EDEDF744}"/>
          </ac:spMkLst>
        </pc:spChg>
        <pc:spChg chg="mod">
          <ac:chgData name="Yoel Kortick" userId="167978f5-7f40-4909-85d5-d4149554ad4e" providerId="ADAL" clId="{A342A5EE-A6B0-4C4C-B1D9-2F22368D26C3}" dt="2024-08-08T06:38:04.703" v="2651"/>
          <ac:spMkLst>
            <pc:docMk/>
            <pc:sldMk cId="3434854241" sldId="898"/>
            <ac:spMk id="12" creationId="{FEC906E5-C73E-D301-CC8E-0D63D8436353}"/>
          </ac:spMkLst>
        </pc:spChg>
        <pc:spChg chg="mod">
          <ac:chgData name="Yoel Kortick" userId="167978f5-7f40-4909-85d5-d4149554ad4e" providerId="ADAL" clId="{A342A5EE-A6B0-4C4C-B1D9-2F22368D26C3}" dt="2024-08-08T06:38:04.703" v="2651"/>
          <ac:spMkLst>
            <pc:docMk/>
            <pc:sldMk cId="3434854241" sldId="898"/>
            <ac:spMk id="13" creationId="{4EBAAC78-DCB2-1361-4FA0-CE49370A0336}"/>
          </ac:spMkLst>
        </pc:spChg>
      </pc:sldChg>
      <pc:sldChg chg="modSp mod">
        <pc:chgData name="Yoel Kortick" userId="167978f5-7f40-4909-85d5-d4149554ad4e" providerId="ADAL" clId="{A342A5EE-A6B0-4C4C-B1D9-2F22368D26C3}" dt="2024-08-08T11:53:52.241" v="7639"/>
        <pc:sldMkLst>
          <pc:docMk/>
          <pc:sldMk cId="2860026996" sldId="901"/>
        </pc:sldMkLst>
        <pc:spChg chg="mod">
          <ac:chgData name="Yoel Kortick" userId="167978f5-7f40-4909-85d5-d4149554ad4e" providerId="ADAL" clId="{A342A5EE-A6B0-4C4C-B1D9-2F22368D26C3}" dt="2024-08-08T11:53:52.241" v="7639"/>
          <ac:spMkLst>
            <pc:docMk/>
            <pc:sldMk cId="2860026996" sldId="901"/>
            <ac:spMk id="11" creationId="{1ACE3884-5DD3-4F86-13C6-FF34F1D35C8C}"/>
          </ac:spMkLst>
        </pc:spChg>
      </pc:sldChg>
      <pc:sldChg chg="addSp delSp modSp del mod">
        <pc:chgData name="Yoel Kortick" userId="167978f5-7f40-4909-85d5-d4149554ad4e" providerId="ADAL" clId="{A342A5EE-A6B0-4C4C-B1D9-2F22368D26C3}" dt="2024-08-08T12:07:53.209" v="8254" actId="47"/>
        <pc:sldMkLst>
          <pc:docMk/>
          <pc:sldMk cId="3263830666" sldId="902"/>
        </pc:sldMkLst>
        <pc:spChg chg="del">
          <ac:chgData name="Yoel Kortick" userId="167978f5-7f40-4909-85d5-d4149554ad4e" providerId="ADAL" clId="{A342A5EE-A6B0-4C4C-B1D9-2F22368D26C3}" dt="2024-08-08T07:40:10.847" v="3424" actId="478"/>
          <ac:spMkLst>
            <pc:docMk/>
            <pc:sldMk cId="3263830666" sldId="902"/>
            <ac:spMk id="4" creationId="{1831D2A7-FE51-6E39-BC1C-178B3F575B57}"/>
          </ac:spMkLst>
        </pc:spChg>
        <pc:spChg chg="mod">
          <ac:chgData name="Yoel Kortick" userId="167978f5-7f40-4909-85d5-d4149554ad4e" providerId="ADAL" clId="{A342A5EE-A6B0-4C4C-B1D9-2F22368D26C3}" dt="2024-08-08T07:40:08.546" v="3423" actId="14100"/>
          <ac:spMkLst>
            <pc:docMk/>
            <pc:sldMk cId="3263830666" sldId="902"/>
            <ac:spMk id="5" creationId="{82FB9381-74F3-F180-D7B3-49405B3FC2D4}"/>
          </ac:spMkLst>
        </pc:spChg>
        <pc:spChg chg="mod">
          <ac:chgData name="Yoel Kortick" userId="167978f5-7f40-4909-85d5-d4149554ad4e" providerId="ADAL" clId="{A342A5EE-A6B0-4C4C-B1D9-2F22368D26C3}" dt="2024-08-08T11:30:28.315" v="6523"/>
          <ac:spMkLst>
            <pc:docMk/>
            <pc:sldMk cId="3263830666" sldId="902"/>
            <ac:spMk id="10" creationId="{4C5297D4-1A90-BA7E-1EA2-3486955EA032}"/>
          </ac:spMkLst>
        </pc:spChg>
        <pc:spChg chg="mod">
          <ac:chgData name="Yoel Kortick" userId="167978f5-7f40-4909-85d5-d4149554ad4e" providerId="ADAL" clId="{A342A5EE-A6B0-4C4C-B1D9-2F22368D26C3}" dt="2024-08-08T07:37:14.991" v="3378" actId="20577"/>
          <ac:spMkLst>
            <pc:docMk/>
            <pc:sldMk cId="3263830666" sldId="902"/>
            <ac:spMk id="11" creationId="{1ACE3884-5DD3-4F86-13C6-FF34F1D35C8C}"/>
          </ac:spMkLst>
        </pc:spChg>
        <pc:picChg chg="del">
          <ac:chgData name="Yoel Kortick" userId="167978f5-7f40-4909-85d5-d4149554ad4e" providerId="ADAL" clId="{A342A5EE-A6B0-4C4C-B1D9-2F22368D26C3}" dt="2024-08-08T07:37:16.348" v="3379" actId="478"/>
          <ac:picMkLst>
            <pc:docMk/>
            <pc:sldMk cId="3263830666" sldId="902"/>
            <ac:picMk id="3" creationId="{AA7E898D-D07E-903B-8B96-BCF88ED2A7CB}"/>
          </ac:picMkLst>
        </pc:picChg>
        <pc:picChg chg="add del mod ord">
          <ac:chgData name="Yoel Kortick" userId="167978f5-7f40-4909-85d5-d4149554ad4e" providerId="ADAL" clId="{A342A5EE-A6B0-4C4C-B1D9-2F22368D26C3}" dt="2024-08-08T07:39:58.251" v="3400" actId="478"/>
          <ac:picMkLst>
            <pc:docMk/>
            <pc:sldMk cId="3263830666" sldId="902"/>
            <ac:picMk id="6" creationId="{52482969-F9B1-0C3B-9AAD-B563F73BF7BE}"/>
          </ac:picMkLst>
        </pc:picChg>
        <pc:picChg chg="add mod ord">
          <ac:chgData name="Yoel Kortick" userId="167978f5-7f40-4909-85d5-d4149554ad4e" providerId="ADAL" clId="{A342A5EE-A6B0-4C4C-B1D9-2F22368D26C3}" dt="2024-08-08T07:40:13.752" v="3425" actId="208"/>
          <ac:picMkLst>
            <pc:docMk/>
            <pc:sldMk cId="3263830666" sldId="902"/>
            <ac:picMk id="8" creationId="{68C5F481-074D-5DE7-9479-74D45EFA66F7}"/>
          </ac:picMkLst>
        </pc:picChg>
      </pc:sldChg>
      <pc:sldChg chg="modSp del mod">
        <pc:chgData name="Yoel Kortick" userId="167978f5-7f40-4909-85d5-d4149554ad4e" providerId="ADAL" clId="{A342A5EE-A6B0-4C4C-B1D9-2F22368D26C3}" dt="2024-08-08T07:40:28.358" v="3427" actId="47"/>
        <pc:sldMkLst>
          <pc:docMk/>
          <pc:sldMk cId="3457724213" sldId="903"/>
        </pc:sldMkLst>
        <pc:spChg chg="mod">
          <ac:chgData name="Yoel Kortick" userId="167978f5-7f40-4909-85d5-d4149554ad4e" providerId="ADAL" clId="{A342A5EE-A6B0-4C4C-B1D9-2F22368D26C3}" dt="2024-08-08T07:31:04.016" v="3145" actId="404"/>
          <ac:spMkLst>
            <pc:docMk/>
            <pc:sldMk cId="3457724213" sldId="903"/>
            <ac:spMk id="10" creationId="{4C5297D4-1A90-BA7E-1EA2-3486955EA032}"/>
          </ac:spMkLst>
        </pc:spChg>
        <pc:spChg chg="mod">
          <ac:chgData name="Yoel Kortick" userId="167978f5-7f40-4909-85d5-d4149554ad4e" providerId="ADAL" clId="{A342A5EE-A6B0-4C4C-B1D9-2F22368D26C3}" dt="2024-08-08T06:38:04.703" v="2651"/>
          <ac:spMkLst>
            <pc:docMk/>
            <pc:sldMk cId="3457724213" sldId="903"/>
            <ac:spMk id="11" creationId="{1ACE3884-5DD3-4F86-13C6-FF34F1D35C8C}"/>
          </ac:spMkLst>
        </pc:spChg>
        <pc:spChg chg="mod">
          <ac:chgData name="Yoel Kortick" userId="167978f5-7f40-4909-85d5-d4149554ad4e" providerId="ADAL" clId="{A342A5EE-A6B0-4C4C-B1D9-2F22368D26C3}" dt="2024-08-08T06:38:04.703" v="2651"/>
          <ac:spMkLst>
            <pc:docMk/>
            <pc:sldMk cId="3457724213" sldId="903"/>
            <ac:spMk id="12" creationId="{0DFA15D9-E269-D6D5-335C-DDAC33A22E01}"/>
          </ac:spMkLst>
        </pc:spChg>
        <pc:spChg chg="mod">
          <ac:chgData name="Yoel Kortick" userId="167978f5-7f40-4909-85d5-d4149554ad4e" providerId="ADAL" clId="{A342A5EE-A6B0-4C4C-B1D9-2F22368D26C3}" dt="2024-08-08T05:30:25.763" v="3"/>
          <ac:spMkLst>
            <pc:docMk/>
            <pc:sldMk cId="3457724213" sldId="903"/>
            <ac:spMk id="15" creationId="{A6D76A4D-576A-AD76-9DEB-C468CE1B4B2F}"/>
          </ac:spMkLst>
        </pc:spChg>
      </pc:sldChg>
      <pc:sldChg chg="modSp del mod">
        <pc:chgData name="Yoel Kortick" userId="167978f5-7f40-4909-85d5-d4149554ad4e" providerId="ADAL" clId="{A342A5EE-A6B0-4C4C-B1D9-2F22368D26C3}" dt="2024-08-08T07:40:33.222" v="3429" actId="47"/>
        <pc:sldMkLst>
          <pc:docMk/>
          <pc:sldMk cId="4119431849" sldId="904"/>
        </pc:sldMkLst>
        <pc:spChg chg="mod">
          <ac:chgData name="Yoel Kortick" userId="167978f5-7f40-4909-85d5-d4149554ad4e" providerId="ADAL" clId="{A342A5EE-A6B0-4C4C-B1D9-2F22368D26C3}" dt="2024-08-08T07:30:55.129" v="3143" actId="404"/>
          <ac:spMkLst>
            <pc:docMk/>
            <pc:sldMk cId="4119431849" sldId="904"/>
            <ac:spMk id="10" creationId="{4C5297D4-1A90-BA7E-1EA2-3486955EA032}"/>
          </ac:spMkLst>
        </pc:spChg>
      </pc:sldChg>
      <pc:sldChg chg="modSp mod">
        <pc:chgData name="Yoel Kortick" userId="167978f5-7f40-4909-85d5-d4149554ad4e" providerId="ADAL" clId="{A342A5EE-A6B0-4C4C-B1D9-2F22368D26C3}" dt="2024-08-08T10:36:35.832" v="4690" actId="20577"/>
        <pc:sldMkLst>
          <pc:docMk/>
          <pc:sldMk cId="606146549" sldId="912"/>
        </pc:sldMkLst>
        <pc:spChg chg="mod">
          <ac:chgData name="Yoel Kortick" userId="167978f5-7f40-4909-85d5-d4149554ad4e" providerId="ADAL" clId="{A342A5EE-A6B0-4C4C-B1D9-2F22368D26C3}" dt="2024-08-08T10:36:35.832" v="4690" actId="20577"/>
          <ac:spMkLst>
            <pc:docMk/>
            <pc:sldMk cId="606146549" sldId="912"/>
            <ac:spMk id="13" creationId="{F4F9CE6C-EB7E-DBFE-C77E-B97A93A03817}"/>
          </ac:spMkLst>
        </pc:spChg>
      </pc:sldChg>
      <pc:sldChg chg="modSp del">
        <pc:chgData name="Yoel Kortick" userId="167978f5-7f40-4909-85d5-d4149554ad4e" providerId="ADAL" clId="{A342A5EE-A6B0-4C4C-B1D9-2F22368D26C3}" dt="2024-08-08T06:06:00.202" v="1157" actId="47"/>
        <pc:sldMkLst>
          <pc:docMk/>
          <pc:sldMk cId="3356371604" sldId="913"/>
        </pc:sldMkLst>
        <pc:spChg chg="mod">
          <ac:chgData name="Yoel Kortick" userId="167978f5-7f40-4909-85d5-d4149554ad4e" providerId="ADAL" clId="{A342A5EE-A6B0-4C4C-B1D9-2F22368D26C3}" dt="2024-08-08T06:05:33.643" v="1154"/>
          <ac:spMkLst>
            <pc:docMk/>
            <pc:sldMk cId="3356371604" sldId="913"/>
            <ac:spMk id="4" creationId="{9EF35AAD-6DBE-B756-5965-9D6F5BEE6A01}"/>
          </ac:spMkLst>
        </pc:spChg>
        <pc:spChg chg="mod">
          <ac:chgData name="Yoel Kortick" userId="167978f5-7f40-4909-85d5-d4149554ad4e" providerId="ADAL" clId="{A342A5EE-A6B0-4C4C-B1D9-2F22368D26C3}" dt="2024-08-08T05:30:25.763" v="3"/>
          <ac:spMkLst>
            <pc:docMk/>
            <pc:sldMk cId="3356371604" sldId="913"/>
            <ac:spMk id="11" creationId="{1ACE3884-5DD3-4F86-13C6-FF34F1D35C8C}"/>
          </ac:spMkLst>
        </pc:spChg>
      </pc:sldChg>
      <pc:sldChg chg="delSp modSp mod">
        <pc:chgData name="Yoel Kortick" userId="167978f5-7f40-4909-85d5-d4149554ad4e" providerId="ADAL" clId="{A342A5EE-A6B0-4C4C-B1D9-2F22368D26C3}" dt="2024-08-08T10:44:13.834" v="5104"/>
        <pc:sldMkLst>
          <pc:docMk/>
          <pc:sldMk cId="949090232" sldId="914"/>
        </pc:sldMkLst>
        <pc:spChg chg="del">
          <ac:chgData name="Yoel Kortick" userId="167978f5-7f40-4909-85d5-d4149554ad4e" providerId="ADAL" clId="{A342A5EE-A6B0-4C4C-B1D9-2F22368D26C3}" dt="2024-08-08T05:51:43.031" v="815" actId="478"/>
          <ac:spMkLst>
            <pc:docMk/>
            <pc:sldMk cId="949090232" sldId="914"/>
            <ac:spMk id="4" creationId="{9CBCD717-1DC1-2608-3D5A-7ECD9297188A}"/>
          </ac:spMkLst>
        </pc:spChg>
        <pc:spChg chg="mod">
          <ac:chgData name="Yoel Kortick" userId="167978f5-7f40-4909-85d5-d4149554ad4e" providerId="ADAL" clId="{A342A5EE-A6B0-4C4C-B1D9-2F22368D26C3}" dt="2024-08-08T10:44:13.834" v="5104"/>
          <ac:spMkLst>
            <pc:docMk/>
            <pc:sldMk cId="949090232" sldId="914"/>
            <ac:spMk id="10" creationId="{4C5297D4-1A90-BA7E-1EA2-3486955EA032}"/>
          </ac:spMkLst>
        </pc:spChg>
        <pc:spChg chg="mod">
          <ac:chgData name="Yoel Kortick" userId="167978f5-7f40-4909-85d5-d4149554ad4e" providerId="ADAL" clId="{A342A5EE-A6B0-4C4C-B1D9-2F22368D26C3}" dt="2024-08-08T06:38:04.703" v="2651"/>
          <ac:spMkLst>
            <pc:docMk/>
            <pc:sldMk cId="949090232" sldId="914"/>
            <ac:spMk id="11" creationId="{1ACE3884-5DD3-4F86-13C6-FF34F1D35C8C}"/>
          </ac:spMkLst>
        </pc:spChg>
        <pc:picChg chg="del">
          <ac:chgData name="Yoel Kortick" userId="167978f5-7f40-4909-85d5-d4149554ad4e" providerId="ADAL" clId="{A342A5EE-A6B0-4C4C-B1D9-2F22368D26C3}" dt="2024-08-08T05:47:34.437" v="737" actId="478"/>
          <ac:picMkLst>
            <pc:docMk/>
            <pc:sldMk cId="949090232" sldId="914"/>
            <ac:picMk id="5" creationId="{8FF559F2-E211-6A7D-27D5-B79DAFECEF1C}"/>
          </ac:picMkLst>
        </pc:picChg>
        <pc:cxnChg chg="del">
          <ac:chgData name="Yoel Kortick" userId="167978f5-7f40-4909-85d5-d4149554ad4e" providerId="ADAL" clId="{A342A5EE-A6B0-4C4C-B1D9-2F22368D26C3}" dt="2024-08-08T05:51:45.465" v="817" actId="478"/>
          <ac:cxnSpMkLst>
            <pc:docMk/>
            <pc:sldMk cId="949090232" sldId="914"/>
            <ac:cxnSpMk id="6" creationId="{F898701B-54CF-771F-B95D-C3E167140C86}"/>
          </ac:cxnSpMkLst>
        </pc:cxnChg>
        <pc:cxnChg chg="del">
          <ac:chgData name="Yoel Kortick" userId="167978f5-7f40-4909-85d5-d4149554ad4e" providerId="ADAL" clId="{A342A5EE-A6B0-4C4C-B1D9-2F22368D26C3}" dt="2024-08-08T05:51:44.434" v="816" actId="478"/>
          <ac:cxnSpMkLst>
            <pc:docMk/>
            <pc:sldMk cId="949090232" sldId="914"/>
            <ac:cxnSpMk id="7" creationId="{317AC2E8-FAA7-381A-BF75-B4575DD0FCB0}"/>
          </ac:cxnSpMkLst>
        </pc:cxnChg>
      </pc:sldChg>
      <pc:sldChg chg="addSp delSp modSp mod">
        <pc:chgData name="Yoel Kortick" userId="167978f5-7f40-4909-85d5-d4149554ad4e" providerId="ADAL" clId="{A342A5EE-A6B0-4C4C-B1D9-2F22368D26C3}" dt="2024-08-08T10:44:13.834" v="5104"/>
        <pc:sldMkLst>
          <pc:docMk/>
          <pc:sldMk cId="4118280013" sldId="915"/>
        </pc:sldMkLst>
        <pc:spChg chg="del">
          <ac:chgData name="Yoel Kortick" userId="167978f5-7f40-4909-85d5-d4149554ad4e" providerId="ADAL" clId="{A342A5EE-A6B0-4C4C-B1D9-2F22368D26C3}" dt="2024-08-08T05:56:01.101" v="953" actId="478"/>
          <ac:spMkLst>
            <pc:docMk/>
            <pc:sldMk cId="4118280013" sldId="915"/>
            <ac:spMk id="4" creationId="{9CBCD717-1DC1-2608-3D5A-7ECD9297188A}"/>
          </ac:spMkLst>
        </pc:spChg>
        <pc:spChg chg="add mod">
          <ac:chgData name="Yoel Kortick" userId="167978f5-7f40-4909-85d5-d4149554ad4e" providerId="ADAL" clId="{A342A5EE-A6B0-4C4C-B1D9-2F22368D26C3}" dt="2024-08-08T07:48:18.248" v="3624" actId="14100"/>
          <ac:spMkLst>
            <pc:docMk/>
            <pc:sldMk cId="4118280013" sldId="915"/>
            <ac:spMk id="7" creationId="{C238365B-1326-1A96-B041-D058B640112E}"/>
          </ac:spMkLst>
        </pc:spChg>
        <pc:spChg chg="add mod">
          <ac:chgData name="Yoel Kortick" userId="167978f5-7f40-4909-85d5-d4149554ad4e" providerId="ADAL" clId="{A342A5EE-A6B0-4C4C-B1D9-2F22368D26C3}" dt="2024-08-08T07:48:18.248" v="3624" actId="14100"/>
          <ac:spMkLst>
            <pc:docMk/>
            <pc:sldMk cId="4118280013" sldId="915"/>
            <ac:spMk id="8" creationId="{F2492401-665D-6C9C-88D2-D9AA17968754}"/>
          </ac:spMkLst>
        </pc:spChg>
        <pc:spChg chg="mod">
          <ac:chgData name="Yoel Kortick" userId="167978f5-7f40-4909-85d5-d4149554ad4e" providerId="ADAL" clId="{A342A5EE-A6B0-4C4C-B1D9-2F22368D26C3}" dt="2024-08-08T10:44:13.834" v="5104"/>
          <ac:spMkLst>
            <pc:docMk/>
            <pc:sldMk cId="4118280013" sldId="915"/>
            <ac:spMk id="10" creationId="{4C5297D4-1A90-BA7E-1EA2-3486955EA032}"/>
          </ac:spMkLst>
        </pc:spChg>
        <pc:spChg chg="mod">
          <ac:chgData name="Yoel Kortick" userId="167978f5-7f40-4909-85d5-d4149554ad4e" providerId="ADAL" clId="{A342A5EE-A6B0-4C4C-B1D9-2F22368D26C3}" dt="2024-08-08T06:38:04.703" v="2651"/>
          <ac:spMkLst>
            <pc:docMk/>
            <pc:sldMk cId="4118280013" sldId="915"/>
            <ac:spMk id="11" creationId="{1ACE3884-5DD3-4F86-13C6-FF34F1D35C8C}"/>
          </ac:spMkLst>
        </pc:spChg>
        <pc:spChg chg="add mod">
          <ac:chgData name="Yoel Kortick" userId="167978f5-7f40-4909-85d5-d4149554ad4e" providerId="ADAL" clId="{A342A5EE-A6B0-4C4C-B1D9-2F22368D26C3}" dt="2024-08-08T05:57:05.759" v="1020" actId="1037"/>
          <ac:spMkLst>
            <pc:docMk/>
            <pc:sldMk cId="4118280013" sldId="915"/>
            <ac:spMk id="12" creationId="{13795483-CC7C-11E8-AA58-9A1DE85B7578}"/>
          </ac:spMkLst>
        </pc:spChg>
        <pc:spChg chg="del">
          <ac:chgData name="Yoel Kortick" userId="167978f5-7f40-4909-85d5-d4149554ad4e" providerId="ADAL" clId="{A342A5EE-A6B0-4C4C-B1D9-2F22368D26C3}" dt="2024-08-08T05:55:59.560" v="951" actId="478"/>
          <ac:spMkLst>
            <pc:docMk/>
            <pc:sldMk cId="4118280013" sldId="915"/>
            <ac:spMk id="14" creationId="{75AD9607-55EC-AC10-DD7A-89EAEFCCF0BC}"/>
          </ac:spMkLst>
        </pc:spChg>
        <pc:spChg chg="add mod">
          <ac:chgData name="Yoel Kortick" userId="167978f5-7f40-4909-85d5-d4149554ad4e" providerId="ADAL" clId="{A342A5EE-A6B0-4C4C-B1D9-2F22368D26C3}" dt="2024-08-08T05:57:05.759" v="1020" actId="1037"/>
          <ac:spMkLst>
            <pc:docMk/>
            <pc:sldMk cId="4118280013" sldId="915"/>
            <ac:spMk id="15" creationId="{8A889AA5-FB31-5959-A990-B26F3BE3AAAC}"/>
          </ac:spMkLst>
        </pc:spChg>
        <pc:spChg chg="add mod">
          <ac:chgData name="Yoel Kortick" userId="167978f5-7f40-4909-85d5-d4149554ad4e" providerId="ADAL" clId="{A342A5EE-A6B0-4C4C-B1D9-2F22368D26C3}" dt="2024-08-08T05:56:46.181" v="989" actId="1038"/>
          <ac:spMkLst>
            <pc:docMk/>
            <pc:sldMk cId="4118280013" sldId="915"/>
            <ac:spMk id="16" creationId="{41C56D48-7ECD-B82F-E585-D3EB4B4E8A22}"/>
          </ac:spMkLst>
        </pc:spChg>
        <pc:spChg chg="add mod">
          <ac:chgData name="Yoel Kortick" userId="167978f5-7f40-4909-85d5-d4149554ad4e" providerId="ADAL" clId="{A342A5EE-A6B0-4C4C-B1D9-2F22368D26C3}" dt="2024-08-08T05:56:46.181" v="989" actId="1038"/>
          <ac:spMkLst>
            <pc:docMk/>
            <pc:sldMk cId="4118280013" sldId="915"/>
            <ac:spMk id="17" creationId="{C770512F-9CF6-2A23-A286-121B4950FA31}"/>
          </ac:spMkLst>
        </pc:spChg>
        <pc:picChg chg="del">
          <ac:chgData name="Yoel Kortick" userId="167978f5-7f40-4909-85d5-d4149554ad4e" providerId="ADAL" clId="{A342A5EE-A6B0-4C4C-B1D9-2F22368D26C3}" dt="2024-08-08T05:55:58.146" v="949" actId="478"/>
          <ac:picMkLst>
            <pc:docMk/>
            <pc:sldMk cId="4118280013" sldId="915"/>
            <ac:picMk id="3" creationId="{646C2094-A3D7-768B-3423-3892C84470B8}"/>
          </ac:picMkLst>
        </pc:picChg>
        <pc:picChg chg="add mod">
          <ac:chgData name="Yoel Kortick" userId="167978f5-7f40-4909-85d5-d4149554ad4e" providerId="ADAL" clId="{A342A5EE-A6B0-4C4C-B1D9-2F22368D26C3}" dt="2024-08-08T05:56:59.611" v="1002" actId="1037"/>
          <ac:picMkLst>
            <pc:docMk/>
            <pc:sldMk cId="4118280013" sldId="915"/>
            <ac:picMk id="5" creationId="{C230C4C2-3FAF-F8EC-B7BC-CA888D186146}"/>
          </ac:picMkLst>
        </pc:picChg>
        <pc:picChg chg="del">
          <ac:chgData name="Yoel Kortick" userId="167978f5-7f40-4909-85d5-d4149554ad4e" providerId="ADAL" clId="{A342A5EE-A6B0-4C4C-B1D9-2F22368D26C3}" dt="2024-08-08T05:55:58.825" v="950" actId="478"/>
          <ac:picMkLst>
            <pc:docMk/>
            <pc:sldMk cId="4118280013" sldId="915"/>
            <ac:picMk id="13" creationId="{11FA510A-A360-7C66-FA8A-EA36814B8887}"/>
          </ac:picMkLst>
        </pc:picChg>
        <pc:cxnChg chg="del">
          <ac:chgData name="Yoel Kortick" userId="167978f5-7f40-4909-85d5-d4149554ad4e" providerId="ADAL" clId="{A342A5EE-A6B0-4C4C-B1D9-2F22368D26C3}" dt="2024-08-08T05:56:00.399" v="952" actId="478"/>
          <ac:cxnSpMkLst>
            <pc:docMk/>
            <pc:sldMk cId="4118280013" sldId="915"/>
            <ac:cxnSpMk id="6" creationId="{F898701B-54CF-771F-B95D-C3E167140C86}"/>
          </ac:cxnSpMkLst>
        </pc:cxnChg>
        <pc:cxnChg chg="add mod">
          <ac:chgData name="Yoel Kortick" userId="167978f5-7f40-4909-85d5-d4149554ad4e" providerId="ADAL" clId="{A342A5EE-A6B0-4C4C-B1D9-2F22368D26C3}" dt="2024-08-08T07:48:23.888" v="3626" actId="14100"/>
          <ac:cxnSpMkLst>
            <pc:docMk/>
            <pc:sldMk cId="4118280013" sldId="915"/>
            <ac:cxnSpMk id="18" creationId="{2B074400-C8CD-3B6A-8DD8-F5BB10827ACC}"/>
          </ac:cxnSpMkLst>
        </pc:cxnChg>
        <pc:cxnChg chg="add mod">
          <ac:chgData name="Yoel Kortick" userId="167978f5-7f40-4909-85d5-d4149554ad4e" providerId="ADAL" clId="{A342A5EE-A6B0-4C4C-B1D9-2F22368D26C3}" dt="2024-08-08T05:57:05.759" v="1020" actId="1037"/>
          <ac:cxnSpMkLst>
            <pc:docMk/>
            <pc:sldMk cId="4118280013" sldId="915"/>
            <ac:cxnSpMk id="19" creationId="{447EFEB1-D058-A3E6-2791-A3380852002D}"/>
          </ac:cxnSpMkLst>
        </pc:cxnChg>
      </pc:sldChg>
      <pc:sldChg chg="modSp del">
        <pc:chgData name="Yoel Kortick" userId="167978f5-7f40-4909-85d5-d4149554ad4e" providerId="ADAL" clId="{A342A5EE-A6B0-4C4C-B1D9-2F22368D26C3}" dt="2024-08-08T05:57:45.139" v="1026" actId="47"/>
        <pc:sldMkLst>
          <pc:docMk/>
          <pc:sldMk cId="829767456" sldId="916"/>
        </pc:sldMkLst>
        <pc:spChg chg="mod">
          <ac:chgData name="Yoel Kortick" userId="167978f5-7f40-4909-85d5-d4149554ad4e" providerId="ADAL" clId="{A342A5EE-A6B0-4C4C-B1D9-2F22368D26C3}" dt="2024-08-08T05:30:25.763" v="3"/>
          <ac:spMkLst>
            <pc:docMk/>
            <pc:sldMk cId="829767456" sldId="916"/>
            <ac:spMk id="10" creationId="{4C5297D4-1A90-BA7E-1EA2-3486955EA032}"/>
          </ac:spMkLst>
        </pc:spChg>
        <pc:spChg chg="mod">
          <ac:chgData name="Yoel Kortick" userId="167978f5-7f40-4909-85d5-d4149554ad4e" providerId="ADAL" clId="{A342A5EE-A6B0-4C4C-B1D9-2F22368D26C3}" dt="2024-08-08T05:30:25.763" v="3"/>
          <ac:spMkLst>
            <pc:docMk/>
            <pc:sldMk cId="829767456" sldId="916"/>
            <ac:spMk id="11" creationId="{1ACE3884-5DD3-4F86-13C6-FF34F1D35C8C}"/>
          </ac:spMkLst>
        </pc:spChg>
      </pc:sldChg>
      <pc:sldChg chg="addSp delSp modSp mod">
        <pc:chgData name="Yoel Kortick" userId="167978f5-7f40-4909-85d5-d4149554ad4e" providerId="ADAL" clId="{A342A5EE-A6B0-4C4C-B1D9-2F22368D26C3}" dt="2024-08-08T10:37:28.921" v="4732" actId="404"/>
        <pc:sldMkLst>
          <pc:docMk/>
          <pc:sldMk cId="221002492" sldId="917"/>
        </pc:sldMkLst>
        <pc:spChg chg="add mod">
          <ac:chgData name="Yoel Kortick" userId="167978f5-7f40-4909-85d5-d4149554ad4e" providerId="ADAL" clId="{A342A5EE-A6B0-4C4C-B1D9-2F22368D26C3}" dt="2024-08-08T06:12:12.701" v="1482" actId="14100"/>
          <ac:spMkLst>
            <pc:docMk/>
            <pc:sldMk cId="221002492" sldId="917"/>
            <ac:spMk id="4" creationId="{2E1CC8E5-89DC-FB6D-6337-FF540A8FCD53}"/>
          </ac:spMkLst>
        </pc:spChg>
        <pc:spChg chg="mod">
          <ac:chgData name="Yoel Kortick" userId="167978f5-7f40-4909-85d5-d4149554ad4e" providerId="ADAL" clId="{A342A5EE-A6B0-4C4C-B1D9-2F22368D26C3}" dt="2024-08-08T06:12:00.987" v="1477" actId="14100"/>
          <ac:spMkLst>
            <pc:docMk/>
            <pc:sldMk cId="221002492" sldId="917"/>
            <ac:spMk id="5" creationId="{EF225FAA-0E30-32D3-14E5-1A5136FFEF3D}"/>
          </ac:spMkLst>
        </pc:spChg>
        <pc:spChg chg="mod">
          <ac:chgData name="Yoel Kortick" userId="167978f5-7f40-4909-85d5-d4149554ad4e" providerId="ADAL" clId="{A342A5EE-A6B0-4C4C-B1D9-2F22368D26C3}" dt="2024-08-08T10:37:28.921" v="4732" actId="404"/>
          <ac:spMkLst>
            <pc:docMk/>
            <pc:sldMk cId="221002492" sldId="917"/>
            <ac:spMk id="10" creationId="{4C5297D4-1A90-BA7E-1EA2-3486955EA032}"/>
          </ac:spMkLst>
        </pc:spChg>
        <pc:spChg chg="mod">
          <ac:chgData name="Yoel Kortick" userId="167978f5-7f40-4909-85d5-d4149554ad4e" providerId="ADAL" clId="{A342A5EE-A6B0-4C4C-B1D9-2F22368D26C3}" dt="2024-08-08T06:11:50.288" v="1471" actId="313"/>
          <ac:spMkLst>
            <pc:docMk/>
            <pc:sldMk cId="221002492" sldId="917"/>
            <ac:spMk id="11" creationId="{1ACE3884-5DD3-4F86-13C6-FF34F1D35C8C}"/>
          </ac:spMkLst>
        </pc:spChg>
        <pc:picChg chg="add mod ord">
          <ac:chgData name="Yoel Kortick" userId="167978f5-7f40-4909-85d5-d4149554ad4e" providerId="ADAL" clId="{A342A5EE-A6B0-4C4C-B1D9-2F22368D26C3}" dt="2024-08-08T06:12:14.173" v="1483" actId="208"/>
          <ac:picMkLst>
            <pc:docMk/>
            <pc:sldMk cId="221002492" sldId="917"/>
            <ac:picMk id="3" creationId="{FC3357C2-D2FF-0E79-1DD5-2F871236EEB5}"/>
          </ac:picMkLst>
        </pc:picChg>
        <pc:picChg chg="del">
          <ac:chgData name="Yoel Kortick" userId="167978f5-7f40-4909-85d5-d4149554ad4e" providerId="ADAL" clId="{A342A5EE-A6B0-4C4C-B1D9-2F22368D26C3}" dt="2024-08-08T06:11:52.306" v="1472" actId="478"/>
          <ac:picMkLst>
            <pc:docMk/>
            <pc:sldMk cId="221002492" sldId="917"/>
            <ac:picMk id="6" creationId="{4E8D924D-64D4-E355-AB1E-78C30C919CED}"/>
          </ac:picMkLst>
        </pc:picChg>
      </pc:sldChg>
      <pc:sldChg chg="modSp del">
        <pc:chgData name="Yoel Kortick" userId="167978f5-7f40-4909-85d5-d4149554ad4e" providerId="ADAL" clId="{A342A5EE-A6B0-4C4C-B1D9-2F22368D26C3}" dt="2024-08-08T07:40:27.238" v="3426" actId="47"/>
        <pc:sldMkLst>
          <pc:docMk/>
          <pc:sldMk cId="1991664232" sldId="918"/>
        </pc:sldMkLst>
        <pc:spChg chg="mod">
          <ac:chgData name="Yoel Kortick" userId="167978f5-7f40-4909-85d5-d4149554ad4e" providerId="ADAL" clId="{A342A5EE-A6B0-4C4C-B1D9-2F22368D26C3}" dt="2024-08-08T06:37:28.340" v="2650"/>
          <ac:spMkLst>
            <pc:docMk/>
            <pc:sldMk cId="1991664232" sldId="918"/>
            <ac:spMk id="10" creationId="{4C5297D4-1A90-BA7E-1EA2-3486955EA032}"/>
          </ac:spMkLst>
        </pc:spChg>
      </pc:sldChg>
      <pc:sldChg chg="modSp del mod">
        <pc:chgData name="Yoel Kortick" userId="167978f5-7f40-4909-85d5-d4149554ad4e" providerId="ADAL" clId="{A342A5EE-A6B0-4C4C-B1D9-2F22368D26C3}" dt="2024-08-08T07:40:30.530" v="3428" actId="47"/>
        <pc:sldMkLst>
          <pc:docMk/>
          <pc:sldMk cId="3749388472" sldId="919"/>
        </pc:sldMkLst>
        <pc:spChg chg="mod">
          <ac:chgData name="Yoel Kortick" userId="167978f5-7f40-4909-85d5-d4149554ad4e" providerId="ADAL" clId="{A342A5EE-A6B0-4C4C-B1D9-2F22368D26C3}" dt="2024-08-08T07:30:59.559" v="3144" actId="404"/>
          <ac:spMkLst>
            <pc:docMk/>
            <pc:sldMk cId="3749388472" sldId="919"/>
            <ac:spMk id="10" creationId="{4C5297D4-1A90-BA7E-1EA2-3486955EA032}"/>
          </ac:spMkLst>
        </pc:spChg>
        <pc:spChg chg="mod">
          <ac:chgData name="Yoel Kortick" userId="167978f5-7f40-4909-85d5-d4149554ad4e" providerId="ADAL" clId="{A342A5EE-A6B0-4C4C-B1D9-2F22368D26C3}" dt="2024-08-08T06:38:04.703" v="2651"/>
          <ac:spMkLst>
            <pc:docMk/>
            <pc:sldMk cId="3749388472" sldId="919"/>
            <ac:spMk id="11" creationId="{1ACE3884-5DD3-4F86-13C6-FF34F1D35C8C}"/>
          </ac:spMkLst>
        </pc:spChg>
      </pc:sldChg>
      <pc:sldChg chg="del">
        <pc:chgData name="Yoel Kortick" userId="167978f5-7f40-4909-85d5-d4149554ad4e" providerId="ADAL" clId="{A342A5EE-A6B0-4C4C-B1D9-2F22368D26C3}" dt="2024-08-08T07:49:47.555" v="3632" actId="47"/>
        <pc:sldMkLst>
          <pc:docMk/>
          <pc:sldMk cId="2948057144" sldId="920"/>
        </pc:sldMkLst>
      </pc:sldChg>
      <pc:sldChg chg="del">
        <pc:chgData name="Yoel Kortick" userId="167978f5-7f40-4909-85d5-d4149554ad4e" providerId="ADAL" clId="{A342A5EE-A6B0-4C4C-B1D9-2F22368D26C3}" dt="2024-08-08T07:49:47.555" v="3632" actId="47"/>
        <pc:sldMkLst>
          <pc:docMk/>
          <pc:sldMk cId="3737752867" sldId="921"/>
        </pc:sldMkLst>
      </pc:sldChg>
      <pc:sldChg chg="modSp del">
        <pc:chgData name="Yoel Kortick" userId="167978f5-7f40-4909-85d5-d4149554ad4e" providerId="ADAL" clId="{A342A5EE-A6B0-4C4C-B1D9-2F22368D26C3}" dt="2024-08-08T07:49:47.555" v="3632" actId="47"/>
        <pc:sldMkLst>
          <pc:docMk/>
          <pc:sldMk cId="330620700" sldId="922"/>
        </pc:sldMkLst>
        <pc:spChg chg="mod">
          <ac:chgData name="Yoel Kortick" userId="167978f5-7f40-4909-85d5-d4149554ad4e" providerId="ADAL" clId="{A342A5EE-A6B0-4C4C-B1D9-2F22368D26C3}" dt="2024-08-08T06:38:04.703" v="2651"/>
          <ac:spMkLst>
            <pc:docMk/>
            <pc:sldMk cId="330620700" sldId="922"/>
            <ac:spMk id="11" creationId="{1ACE3884-5DD3-4F86-13C6-FF34F1D35C8C}"/>
          </ac:spMkLst>
        </pc:spChg>
      </pc:sldChg>
      <pc:sldChg chg="del">
        <pc:chgData name="Yoel Kortick" userId="167978f5-7f40-4909-85d5-d4149554ad4e" providerId="ADAL" clId="{A342A5EE-A6B0-4C4C-B1D9-2F22368D26C3}" dt="2024-08-08T07:49:47.555" v="3632" actId="47"/>
        <pc:sldMkLst>
          <pc:docMk/>
          <pc:sldMk cId="350084439" sldId="923"/>
        </pc:sldMkLst>
      </pc:sldChg>
      <pc:sldChg chg="del">
        <pc:chgData name="Yoel Kortick" userId="167978f5-7f40-4909-85d5-d4149554ad4e" providerId="ADAL" clId="{A342A5EE-A6B0-4C4C-B1D9-2F22368D26C3}" dt="2024-08-08T07:49:47.555" v="3632" actId="47"/>
        <pc:sldMkLst>
          <pc:docMk/>
          <pc:sldMk cId="2981544445" sldId="924"/>
        </pc:sldMkLst>
      </pc:sldChg>
      <pc:sldChg chg="modSp del">
        <pc:chgData name="Yoel Kortick" userId="167978f5-7f40-4909-85d5-d4149554ad4e" providerId="ADAL" clId="{A342A5EE-A6B0-4C4C-B1D9-2F22368D26C3}" dt="2024-08-08T07:49:47.555" v="3632" actId="47"/>
        <pc:sldMkLst>
          <pc:docMk/>
          <pc:sldMk cId="2812809134" sldId="925"/>
        </pc:sldMkLst>
        <pc:spChg chg="mod">
          <ac:chgData name="Yoel Kortick" userId="167978f5-7f40-4909-85d5-d4149554ad4e" providerId="ADAL" clId="{A342A5EE-A6B0-4C4C-B1D9-2F22368D26C3}" dt="2024-08-08T06:38:04.703" v="2651"/>
          <ac:spMkLst>
            <pc:docMk/>
            <pc:sldMk cId="2812809134" sldId="925"/>
            <ac:spMk id="11" creationId="{1ACE3884-5DD3-4F86-13C6-FF34F1D35C8C}"/>
          </ac:spMkLst>
        </pc:spChg>
      </pc:sldChg>
      <pc:sldChg chg="modSp del">
        <pc:chgData name="Yoel Kortick" userId="167978f5-7f40-4909-85d5-d4149554ad4e" providerId="ADAL" clId="{A342A5EE-A6B0-4C4C-B1D9-2F22368D26C3}" dt="2024-08-08T07:49:47.555" v="3632" actId="47"/>
        <pc:sldMkLst>
          <pc:docMk/>
          <pc:sldMk cId="3552705264" sldId="926"/>
        </pc:sldMkLst>
        <pc:spChg chg="mod">
          <ac:chgData name="Yoel Kortick" userId="167978f5-7f40-4909-85d5-d4149554ad4e" providerId="ADAL" clId="{A342A5EE-A6B0-4C4C-B1D9-2F22368D26C3}" dt="2024-08-08T06:38:04.703" v="2651"/>
          <ac:spMkLst>
            <pc:docMk/>
            <pc:sldMk cId="3552705264" sldId="926"/>
            <ac:spMk id="11" creationId="{1ACE3884-5DD3-4F86-13C6-FF34F1D35C8C}"/>
          </ac:spMkLst>
        </pc:spChg>
      </pc:sldChg>
      <pc:sldChg chg="del">
        <pc:chgData name="Yoel Kortick" userId="167978f5-7f40-4909-85d5-d4149554ad4e" providerId="ADAL" clId="{A342A5EE-A6B0-4C4C-B1D9-2F22368D26C3}" dt="2024-08-08T07:49:47.555" v="3632" actId="47"/>
        <pc:sldMkLst>
          <pc:docMk/>
          <pc:sldMk cId="1179795690" sldId="927"/>
        </pc:sldMkLst>
      </pc:sldChg>
      <pc:sldChg chg="del">
        <pc:chgData name="Yoel Kortick" userId="167978f5-7f40-4909-85d5-d4149554ad4e" providerId="ADAL" clId="{A342A5EE-A6B0-4C4C-B1D9-2F22368D26C3}" dt="2024-08-08T07:49:47.555" v="3632" actId="47"/>
        <pc:sldMkLst>
          <pc:docMk/>
          <pc:sldMk cId="2304506645" sldId="928"/>
        </pc:sldMkLst>
      </pc:sldChg>
      <pc:sldChg chg="modSp del">
        <pc:chgData name="Yoel Kortick" userId="167978f5-7f40-4909-85d5-d4149554ad4e" providerId="ADAL" clId="{A342A5EE-A6B0-4C4C-B1D9-2F22368D26C3}" dt="2024-08-08T07:49:47.555" v="3632" actId="47"/>
        <pc:sldMkLst>
          <pc:docMk/>
          <pc:sldMk cId="885234412" sldId="929"/>
        </pc:sldMkLst>
        <pc:spChg chg="mod">
          <ac:chgData name="Yoel Kortick" userId="167978f5-7f40-4909-85d5-d4149554ad4e" providerId="ADAL" clId="{A342A5EE-A6B0-4C4C-B1D9-2F22368D26C3}" dt="2024-08-08T06:38:04.703" v="2651"/>
          <ac:spMkLst>
            <pc:docMk/>
            <pc:sldMk cId="885234412" sldId="929"/>
            <ac:spMk id="11" creationId="{1ACE3884-5DD3-4F86-13C6-FF34F1D35C8C}"/>
          </ac:spMkLst>
        </pc:spChg>
      </pc:sldChg>
      <pc:sldChg chg="modSp del">
        <pc:chgData name="Yoel Kortick" userId="167978f5-7f40-4909-85d5-d4149554ad4e" providerId="ADAL" clId="{A342A5EE-A6B0-4C4C-B1D9-2F22368D26C3}" dt="2024-08-08T07:49:47.555" v="3632" actId="47"/>
        <pc:sldMkLst>
          <pc:docMk/>
          <pc:sldMk cId="3276195141" sldId="930"/>
        </pc:sldMkLst>
        <pc:spChg chg="mod">
          <ac:chgData name="Yoel Kortick" userId="167978f5-7f40-4909-85d5-d4149554ad4e" providerId="ADAL" clId="{A342A5EE-A6B0-4C4C-B1D9-2F22368D26C3}" dt="2024-08-08T06:38:04.703" v="2651"/>
          <ac:spMkLst>
            <pc:docMk/>
            <pc:sldMk cId="3276195141" sldId="930"/>
            <ac:spMk id="11" creationId="{1ACE3884-5DD3-4F86-13C6-FF34F1D35C8C}"/>
          </ac:spMkLst>
        </pc:spChg>
      </pc:sldChg>
      <pc:sldChg chg="modSp del">
        <pc:chgData name="Yoel Kortick" userId="167978f5-7f40-4909-85d5-d4149554ad4e" providerId="ADAL" clId="{A342A5EE-A6B0-4C4C-B1D9-2F22368D26C3}" dt="2024-08-08T10:42:53.176" v="5073" actId="47"/>
        <pc:sldMkLst>
          <pc:docMk/>
          <pc:sldMk cId="749251916" sldId="931"/>
        </pc:sldMkLst>
        <pc:spChg chg="mod">
          <ac:chgData name="Yoel Kortick" userId="167978f5-7f40-4909-85d5-d4149554ad4e" providerId="ADAL" clId="{A342A5EE-A6B0-4C4C-B1D9-2F22368D26C3}" dt="2024-08-08T06:38:04.703" v="2651"/>
          <ac:spMkLst>
            <pc:docMk/>
            <pc:sldMk cId="749251916" sldId="931"/>
            <ac:spMk id="11" creationId="{1ACE3884-5DD3-4F86-13C6-FF34F1D35C8C}"/>
          </ac:spMkLst>
        </pc:spChg>
      </pc:sldChg>
      <pc:sldChg chg="addSp delSp modSp add mod">
        <pc:chgData name="Yoel Kortick" userId="167978f5-7f40-4909-85d5-d4149554ad4e" providerId="ADAL" clId="{A342A5EE-A6B0-4C4C-B1D9-2F22368D26C3}" dt="2024-08-08T10:44:13.834" v="5104"/>
        <pc:sldMkLst>
          <pc:docMk/>
          <pc:sldMk cId="3232590279" sldId="932"/>
        </pc:sldMkLst>
        <pc:spChg chg="add mod">
          <ac:chgData name="Yoel Kortick" userId="167978f5-7f40-4909-85d5-d4149554ad4e" providerId="ADAL" clId="{A342A5EE-A6B0-4C4C-B1D9-2F22368D26C3}" dt="2024-08-08T10:35:31.314" v="4637" actId="20577"/>
          <ac:spMkLst>
            <pc:docMk/>
            <pc:sldMk cId="3232590279" sldId="932"/>
            <ac:spMk id="2" creationId="{EBD453DE-811A-F963-75BC-9236C3475F52}"/>
          </ac:spMkLst>
        </pc:spChg>
        <pc:spChg chg="add del mod">
          <ac:chgData name="Yoel Kortick" userId="167978f5-7f40-4909-85d5-d4149554ad4e" providerId="ADAL" clId="{A342A5EE-A6B0-4C4C-B1D9-2F22368D26C3}" dt="2024-08-08T05:39:54.726" v="356" actId="478"/>
          <ac:spMkLst>
            <pc:docMk/>
            <pc:sldMk cId="3232590279" sldId="932"/>
            <ac:spMk id="3" creationId="{F636C2F6-CF5E-37B7-2F58-9EFF63E08D22}"/>
          </ac:spMkLst>
        </pc:spChg>
        <pc:spChg chg="add mod">
          <ac:chgData name="Yoel Kortick" userId="167978f5-7f40-4909-85d5-d4149554ad4e" providerId="ADAL" clId="{A342A5EE-A6B0-4C4C-B1D9-2F22368D26C3}" dt="2024-08-08T10:35:40.453" v="4647" actId="1036"/>
          <ac:spMkLst>
            <pc:docMk/>
            <pc:sldMk cId="3232590279" sldId="932"/>
            <ac:spMk id="7" creationId="{E836100F-8127-0281-F31A-A75AFBF831C9}"/>
          </ac:spMkLst>
        </pc:spChg>
        <pc:spChg chg="add mod">
          <ac:chgData name="Yoel Kortick" userId="167978f5-7f40-4909-85d5-d4149554ad4e" providerId="ADAL" clId="{A342A5EE-A6B0-4C4C-B1D9-2F22368D26C3}" dt="2024-08-08T10:35:40.453" v="4647" actId="1036"/>
          <ac:spMkLst>
            <pc:docMk/>
            <pc:sldMk cId="3232590279" sldId="932"/>
            <ac:spMk id="8" creationId="{4BEBAAAA-4513-2012-2B44-C33C4D277274}"/>
          </ac:spMkLst>
        </pc:spChg>
        <pc:spChg chg="mod">
          <ac:chgData name="Yoel Kortick" userId="167978f5-7f40-4909-85d5-d4149554ad4e" providerId="ADAL" clId="{A342A5EE-A6B0-4C4C-B1D9-2F22368D26C3}" dt="2024-08-08T10:44:13.834" v="5104"/>
          <ac:spMkLst>
            <pc:docMk/>
            <pc:sldMk cId="3232590279" sldId="932"/>
            <ac:spMk id="10" creationId="{4C5297D4-1A90-BA7E-1EA2-3486955EA032}"/>
          </ac:spMkLst>
        </pc:spChg>
        <pc:spChg chg="del">
          <ac:chgData name="Yoel Kortick" userId="167978f5-7f40-4909-85d5-d4149554ad4e" providerId="ADAL" clId="{A342A5EE-A6B0-4C4C-B1D9-2F22368D26C3}" dt="2024-08-08T05:39:53.939" v="355" actId="478"/>
          <ac:spMkLst>
            <pc:docMk/>
            <pc:sldMk cId="3232590279" sldId="932"/>
            <ac:spMk id="11" creationId="{1ACE3884-5DD3-4F86-13C6-FF34F1D35C8C}"/>
          </ac:spMkLst>
        </pc:spChg>
        <pc:spChg chg="add mod">
          <ac:chgData name="Yoel Kortick" userId="167978f5-7f40-4909-85d5-d4149554ad4e" providerId="ADAL" clId="{A342A5EE-A6B0-4C4C-B1D9-2F22368D26C3}" dt="2024-08-08T10:35:40.453" v="4647" actId="1036"/>
          <ac:spMkLst>
            <pc:docMk/>
            <pc:sldMk cId="3232590279" sldId="932"/>
            <ac:spMk id="12" creationId="{C9277731-A2B7-EAEF-6914-7EC6B262CDD3}"/>
          </ac:spMkLst>
        </pc:spChg>
        <pc:spChg chg="add mod">
          <ac:chgData name="Yoel Kortick" userId="167978f5-7f40-4909-85d5-d4149554ad4e" providerId="ADAL" clId="{A342A5EE-A6B0-4C4C-B1D9-2F22368D26C3}" dt="2024-08-08T10:35:40.453" v="4647" actId="1036"/>
          <ac:spMkLst>
            <pc:docMk/>
            <pc:sldMk cId="3232590279" sldId="932"/>
            <ac:spMk id="13" creationId="{5061D5F6-AE12-2F6F-899D-9670A66B5987}"/>
          </ac:spMkLst>
        </pc:spChg>
        <pc:spChg chg="add mod">
          <ac:chgData name="Yoel Kortick" userId="167978f5-7f40-4909-85d5-d4149554ad4e" providerId="ADAL" clId="{A342A5EE-A6B0-4C4C-B1D9-2F22368D26C3}" dt="2024-08-08T10:35:40.453" v="4647" actId="1036"/>
          <ac:spMkLst>
            <pc:docMk/>
            <pc:sldMk cId="3232590279" sldId="932"/>
            <ac:spMk id="14" creationId="{8A95C159-D076-A1F2-0642-74B5231BDF57}"/>
          </ac:spMkLst>
        </pc:spChg>
        <pc:spChg chg="add mod">
          <ac:chgData name="Yoel Kortick" userId="167978f5-7f40-4909-85d5-d4149554ad4e" providerId="ADAL" clId="{A342A5EE-A6B0-4C4C-B1D9-2F22368D26C3}" dt="2024-08-08T10:35:40.453" v="4647" actId="1036"/>
          <ac:spMkLst>
            <pc:docMk/>
            <pc:sldMk cId="3232590279" sldId="932"/>
            <ac:spMk id="15" creationId="{C2E0F904-0C1E-6DB6-CCD6-3924126DF523}"/>
          </ac:spMkLst>
        </pc:spChg>
        <pc:picChg chg="del">
          <ac:chgData name="Yoel Kortick" userId="167978f5-7f40-4909-85d5-d4149554ad4e" providerId="ADAL" clId="{A342A5EE-A6B0-4C4C-B1D9-2F22368D26C3}" dt="2024-08-08T05:39:55.452" v="357" actId="478"/>
          <ac:picMkLst>
            <pc:docMk/>
            <pc:sldMk cId="3232590279" sldId="932"/>
            <ac:picMk id="5" creationId="{33627805-660F-0F52-A1AA-424412D7B51C}"/>
          </ac:picMkLst>
        </pc:picChg>
        <pc:picChg chg="add mod">
          <ac:chgData name="Yoel Kortick" userId="167978f5-7f40-4909-85d5-d4149554ad4e" providerId="ADAL" clId="{A342A5EE-A6B0-4C4C-B1D9-2F22368D26C3}" dt="2024-08-08T10:35:40.453" v="4647" actId="1036"/>
          <ac:picMkLst>
            <pc:docMk/>
            <pc:sldMk cId="3232590279" sldId="932"/>
            <ac:picMk id="6" creationId="{29CCA19B-A67D-B8F6-1D33-88F77D3A59EA}"/>
          </ac:picMkLst>
        </pc:picChg>
        <pc:cxnChg chg="add mod">
          <ac:chgData name="Yoel Kortick" userId="167978f5-7f40-4909-85d5-d4149554ad4e" providerId="ADAL" clId="{A342A5EE-A6B0-4C4C-B1D9-2F22368D26C3}" dt="2024-08-08T10:35:40.453" v="4647" actId="1036"/>
          <ac:cxnSpMkLst>
            <pc:docMk/>
            <pc:sldMk cId="3232590279" sldId="932"/>
            <ac:cxnSpMk id="17" creationId="{4B513527-7D48-8908-9387-3B560065E0CA}"/>
          </ac:cxnSpMkLst>
        </pc:cxnChg>
        <pc:cxnChg chg="add mod">
          <ac:chgData name="Yoel Kortick" userId="167978f5-7f40-4909-85d5-d4149554ad4e" providerId="ADAL" clId="{A342A5EE-A6B0-4C4C-B1D9-2F22368D26C3}" dt="2024-08-08T10:35:40.453" v="4647" actId="1036"/>
          <ac:cxnSpMkLst>
            <pc:docMk/>
            <pc:sldMk cId="3232590279" sldId="932"/>
            <ac:cxnSpMk id="19" creationId="{78FA78BF-8811-8793-DE68-85FA712F1451}"/>
          </ac:cxnSpMkLst>
        </pc:cxnChg>
      </pc:sldChg>
      <pc:sldChg chg="addSp delSp modSp add mod">
        <pc:chgData name="Yoel Kortick" userId="167978f5-7f40-4909-85d5-d4149554ad4e" providerId="ADAL" clId="{A342A5EE-A6B0-4C4C-B1D9-2F22368D26C3}" dt="2024-08-08T10:43:58.383" v="5103"/>
        <pc:sldMkLst>
          <pc:docMk/>
          <pc:sldMk cId="3253824842" sldId="933"/>
        </pc:sldMkLst>
        <pc:spChg chg="del">
          <ac:chgData name="Yoel Kortick" userId="167978f5-7f40-4909-85d5-d4149554ad4e" providerId="ADAL" clId="{A342A5EE-A6B0-4C4C-B1D9-2F22368D26C3}" dt="2024-08-08T06:04:07.367" v="1148" actId="478"/>
          <ac:spMkLst>
            <pc:docMk/>
            <pc:sldMk cId="3253824842" sldId="933"/>
            <ac:spMk id="2" creationId="{F73B0E7F-8AD7-D864-EC51-185EE602735C}"/>
          </ac:spMkLst>
        </pc:spChg>
        <pc:spChg chg="mod">
          <ac:chgData name="Yoel Kortick" userId="167978f5-7f40-4909-85d5-d4149554ad4e" providerId="ADAL" clId="{A342A5EE-A6B0-4C4C-B1D9-2F22368D26C3}" dt="2024-08-08T10:43:58.383" v="5103"/>
          <ac:spMkLst>
            <pc:docMk/>
            <pc:sldMk cId="3253824842" sldId="933"/>
            <ac:spMk id="4" creationId="{9EF35AAD-6DBE-B756-5965-9D6F5BEE6A01}"/>
          </ac:spMkLst>
        </pc:spChg>
        <pc:spChg chg="mod">
          <ac:chgData name="Yoel Kortick" userId="167978f5-7f40-4909-85d5-d4149554ad4e" providerId="ADAL" clId="{A342A5EE-A6B0-4C4C-B1D9-2F22368D26C3}" dt="2024-08-08T06:04:02.638" v="1147" actId="1076"/>
          <ac:spMkLst>
            <pc:docMk/>
            <pc:sldMk cId="3253824842" sldId="933"/>
            <ac:spMk id="11" creationId="{1ACE3884-5DD3-4F86-13C6-FF34F1D35C8C}"/>
          </ac:spMkLst>
        </pc:spChg>
        <pc:spChg chg="del">
          <ac:chgData name="Yoel Kortick" userId="167978f5-7f40-4909-85d5-d4149554ad4e" providerId="ADAL" clId="{A342A5EE-A6B0-4C4C-B1D9-2F22368D26C3}" dt="2024-08-08T06:04:07.367" v="1148" actId="478"/>
          <ac:spMkLst>
            <pc:docMk/>
            <pc:sldMk cId="3253824842" sldId="933"/>
            <ac:spMk id="12" creationId="{1D7F6E4F-959E-9B4C-D0FF-09623FF48D29}"/>
          </ac:spMkLst>
        </pc:spChg>
        <pc:spChg chg="del">
          <ac:chgData name="Yoel Kortick" userId="167978f5-7f40-4909-85d5-d4149554ad4e" providerId="ADAL" clId="{A342A5EE-A6B0-4C4C-B1D9-2F22368D26C3}" dt="2024-08-08T06:04:09.943" v="1149" actId="478"/>
          <ac:spMkLst>
            <pc:docMk/>
            <pc:sldMk cId="3253824842" sldId="933"/>
            <ac:spMk id="13" creationId="{9953C8DE-A1F3-60E3-ED46-DB2C0CB9DBBD}"/>
          </ac:spMkLst>
        </pc:spChg>
        <pc:spChg chg="del">
          <ac:chgData name="Yoel Kortick" userId="167978f5-7f40-4909-85d5-d4149554ad4e" providerId="ADAL" clId="{A342A5EE-A6B0-4C4C-B1D9-2F22368D26C3}" dt="2024-08-08T06:04:07.367" v="1148" actId="478"/>
          <ac:spMkLst>
            <pc:docMk/>
            <pc:sldMk cId="3253824842" sldId="933"/>
            <ac:spMk id="15" creationId="{916EE23A-8D33-1A21-CA7B-5399F076A847}"/>
          </ac:spMkLst>
        </pc:spChg>
        <pc:spChg chg="del">
          <ac:chgData name="Yoel Kortick" userId="167978f5-7f40-4909-85d5-d4149554ad4e" providerId="ADAL" clId="{A342A5EE-A6B0-4C4C-B1D9-2F22368D26C3}" dt="2024-08-08T06:04:07.367" v="1148" actId="478"/>
          <ac:spMkLst>
            <pc:docMk/>
            <pc:sldMk cId="3253824842" sldId="933"/>
            <ac:spMk id="16" creationId="{E8F4A674-9235-6371-E286-D22E091EC693}"/>
          </ac:spMkLst>
        </pc:spChg>
        <pc:picChg chg="del">
          <ac:chgData name="Yoel Kortick" userId="167978f5-7f40-4909-85d5-d4149554ad4e" providerId="ADAL" clId="{A342A5EE-A6B0-4C4C-B1D9-2F22368D26C3}" dt="2024-08-08T06:03:59.516" v="1145" actId="478"/>
          <ac:picMkLst>
            <pc:docMk/>
            <pc:sldMk cId="3253824842" sldId="933"/>
            <ac:picMk id="6" creationId="{67EEEE86-BCA4-1820-65E3-9E7928E0DFA9}"/>
          </ac:picMkLst>
        </pc:picChg>
        <pc:picChg chg="add mod">
          <ac:chgData name="Yoel Kortick" userId="167978f5-7f40-4909-85d5-d4149554ad4e" providerId="ADAL" clId="{A342A5EE-A6B0-4C4C-B1D9-2F22368D26C3}" dt="2024-08-08T06:04:16.287" v="1153" actId="208"/>
          <ac:picMkLst>
            <pc:docMk/>
            <pc:sldMk cId="3253824842" sldId="933"/>
            <ac:picMk id="7" creationId="{20777BDB-5024-833F-6C98-EC382AE1F1E0}"/>
          </ac:picMkLst>
        </pc:picChg>
        <pc:cxnChg chg="del">
          <ac:chgData name="Yoel Kortick" userId="167978f5-7f40-4909-85d5-d4149554ad4e" providerId="ADAL" clId="{A342A5EE-A6B0-4C4C-B1D9-2F22368D26C3}" dt="2024-08-08T06:04:07.367" v="1148" actId="478"/>
          <ac:cxnSpMkLst>
            <pc:docMk/>
            <pc:sldMk cId="3253824842" sldId="933"/>
            <ac:cxnSpMk id="5" creationId="{76543CE5-7497-FA59-C976-DBF7A1A2F580}"/>
          </ac:cxnSpMkLst>
        </pc:cxnChg>
      </pc:sldChg>
      <pc:sldChg chg="addSp delSp modSp add mod">
        <pc:chgData name="Yoel Kortick" userId="167978f5-7f40-4909-85d5-d4149554ad4e" providerId="ADAL" clId="{A342A5EE-A6B0-4C4C-B1D9-2F22368D26C3}" dt="2024-08-08T11:57:35.194" v="7870" actId="208"/>
        <pc:sldMkLst>
          <pc:docMk/>
          <pc:sldMk cId="1799239463" sldId="934"/>
        </pc:sldMkLst>
        <pc:spChg chg="mod">
          <ac:chgData name="Yoel Kortick" userId="167978f5-7f40-4909-85d5-d4149554ad4e" providerId="ADAL" clId="{A342A5EE-A6B0-4C4C-B1D9-2F22368D26C3}" dt="2024-08-08T10:36:41.229" v="4699" actId="20577"/>
          <ac:spMkLst>
            <pc:docMk/>
            <pc:sldMk cId="1799239463" sldId="934"/>
            <ac:spMk id="4" creationId="{9EF35AAD-6DBE-B756-5965-9D6F5BEE6A01}"/>
          </ac:spMkLst>
        </pc:spChg>
        <pc:spChg chg="add">
          <ac:chgData name="Yoel Kortick" userId="167978f5-7f40-4909-85d5-d4149554ad4e" providerId="ADAL" clId="{A342A5EE-A6B0-4C4C-B1D9-2F22368D26C3}" dt="2024-08-08T06:08:38.888" v="1278" actId="11529"/>
          <ac:spMkLst>
            <pc:docMk/>
            <pc:sldMk cId="1799239463" sldId="934"/>
            <ac:spMk id="5" creationId="{CBAF0935-B9B2-1031-3F7E-233B8D4BCFD2}"/>
          </ac:spMkLst>
        </pc:spChg>
        <pc:spChg chg="add">
          <ac:chgData name="Yoel Kortick" userId="167978f5-7f40-4909-85d5-d4149554ad4e" providerId="ADAL" clId="{A342A5EE-A6B0-4C4C-B1D9-2F22368D26C3}" dt="2024-08-08T06:08:43.496" v="1279" actId="11529"/>
          <ac:spMkLst>
            <pc:docMk/>
            <pc:sldMk cId="1799239463" sldId="934"/>
            <ac:spMk id="6" creationId="{ED43698A-F09C-93CA-40EF-E06A38D75CF7}"/>
          </ac:spMkLst>
        </pc:spChg>
        <pc:spChg chg="add mod">
          <ac:chgData name="Yoel Kortick" userId="167978f5-7f40-4909-85d5-d4149554ad4e" providerId="ADAL" clId="{A342A5EE-A6B0-4C4C-B1D9-2F22368D26C3}" dt="2024-08-08T07:47:57.128" v="3620" actId="14100"/>
          <ac:spMkLst>
            <pc:docMk/>
            <pc:sldMk cId="1799239463" sldId="934"/>
            <ac:spMk id="8" creationId="{7D7A1BE8-C167-B88D-230D-D3BA6C3DA673}"/>
          </ac:spMkLst>
        </pc:spChg>
        <pc:spChg chg="mod">
          <ac:chgData name="Yoel Kortick" userId="167978f5-7f40-4909-85d5-d4149554ad4e" providerId="ADAL" clId="{A342A5EE-A6B0-4C4C-B1D9-2F22368D26C3}" dt="2024-08-08T06:38:04.703" v="2651"/>
          <ac:spMkLst>
            <pc:docMk/>
            <pc:sldMk cId="1799239463" sldId="934"/>
            <ac:spMk id="11" creationId="{1ACE3884-5DD3-4F86-13C6-FF34F1D35C8C}"/>
          </ac:spMkLst>
        </pc:spChg>
        <pc:spChg chg="add mod">
          <ac:chgData name="Yoel Kortick" userId="167978f5-7f40-4909-85d5-d4149554ad4e" providerId="ADAL" clId="{A342A5EE-A6B0-4C4C-B1D9-2F22368D26C3}" dt="2024-08-08T07:47:57.128" v="3620" actId="14100"/>
          <ac:spMkLst>
            <pc:docMk/>
            <pc:sldMk cId="1799239463" sldId="934"/>
            <ac:spMk id="16" creationId="{82348CB2-01B5-5D27-6073-634CAE5EB572}"/>
          </ac:spMkLst>
        </pc:spChg>
        <pc:picChg chg="add mod">
          <ac:chgData name="Yoel Kortick" userId="167978f5-7f40-4909-85d5-d4149554ad4e" providerId="ADAL" clId="{A342A5EE-A6B0-4C4C-B1D9-2F22368D26C3}" dt="2024-08-08T11:57:35.194" v="7870" actId="208"/>
          <ac:picMkLst>
            <pc:docMk/>
            <pc:sldMk cId="1799239463" sldId="934"/>
            <ac:picMk id="3" creationId="{256F9A43-B4AC-883A-6E0B-33A4E4255C67}"/>
          </ac:picMkLst>
        </pc:picChg>
        <pc:picChg chg="del">
          <ac:chgData name="Yoel Kortick" userId="167978f5-7f40-4909-85d5-d4149554ad4e" providerId="ADAL" clId="{A342A5EE-A6B0-4C4C-B1D9-2F22368D26C3}" dt="2024-08-08T06:07:34.888" v="1255" actId="478"/>
          <ac:picMkLst>
            <pc:docMk/>
            <pc:sldMk cId="1799239463" sldId="934"/>
            <ac:picMk id="7" creationId="{20777BDB-5024-833F-6C98-EC382AE1F1E0}"/>
          </ac:picMkLst>
        </pc:picChg>
        <pc:cxnChg chg="add mod">
          <ac:chgData name="Yoel Kortick" userId="167978f5-7f40-4909-85d5-d4149554ad4e" providerId="ADAL" clId="{A342A5EE-A6B0-4C4C-B1D9-2F22368D26C3}" dt="2024-08-08T06:09:41.309" v="1385" actId="14100"/>
          <ac:cxnSpMkLst>
            <pc:docMk/>
            <pc:sldMk cId="1799239463" sldId="934"/>
            <ac:cxnSpMk id="12" creationId="{BDA4E26D-E96D-D0EB-9887-BC98CFC76F2D}"/>
          </ac:cxnSpMkLst>
        </pc:cxnChg>
        <pc:cxnChg chg="add mod">
          <ac:chgData name="Yoel Kortick" userId="167978f5-7f40-4909-85d5-d4149554ad4e" providerId="ADAL" clId="{A342A5EE-A6B0-4C4C-B1D9-2F22368D26C3}" dt="2024-08-08T06:09:38.143" v="1384"/>
          <ac:cxnSpMkLst>
            <pc:docMk/>
            <pc:sldMk cId="1799239463" sldId="934"/>
            <ac:cxnSpMk id="14" creationId="{A3D33CDF-BA6F-9B42-2E93-9894B1C2BDC0}"/>
          </ac:cxnSpMkLst>
        </pc:cxnChg>
        <pc:cxnChg chg="add mod">
          <ac:chgData name="Yoel Kortick" userId="167978f5-7f40-4909-85d5-d4149554ad4e" providerId="ADAL" clId="{A342A5EE-A6B0-4C4C-B1D9-2F22368D26C3}" dt="2024-08-08T06:15:58.279" v="1710" actId="1035"/>
          <ac:cxnSpMkLst>
            <pc:docMk/>
            <pc:sldMk cId="1799239463" sldId="934"/>
            <ac:cxnSpMk id="17" creationId="{87327652-D603-EC0B-B3DC-B2444A270096}"/>
          </ac:cxnSpMkLst>
        </pc:cxnChg>
        <pc:cxnChg chg="add mod">
          <ac:chgData name="Yoel Kortick" userId="167978f5-7f40-4909-85d5-d4149554ad4e" providerId="ADAL" clId="{A342A5EE-A6B0-4C4C-B1D9-2F22368D26C3}" dt="2024-08-08T06:15:58.279" v="1710" actId="1035"/>
          <ac:cxnSpMkLst>
            <pc:docMk/>
            <pc:sldMk cId="1799239463" sldId="934"/>
            <ac:cxnSpMk id="18" creationId="{026F4BB1-E59A-8A07-DE3F-207ACB5E2832}"/>
          </ac:cxnSpMkLst>
        </pc:cxnChg>
      </pc:sldChg>
      <pc:sldChg chg="addSp delSp modSp add mod">
        <pc:chgData name="Yoel Kortick" userId="167978f5-7f40-4909-85d5-d4149554ad4e" providerId="ADAL" clId="{A342A5EE-A6B0-4C4C-B1D9-2F22368D26C3}" dt="2024-08-08T10:40:52.922" v="4954" actId="404"/>
        <pc:sldMkLst>
          <pc:docMk/>
          <pc:sldMk cId="4191140466" sldId="935"/>
        </pc:sldMkLst>
        <pc:spChg chg="mod">
          <ac:chgData name="Yoel Kortick" userId="167978f5-7f40-4909-85d5-d4149554ad4e" providerId="ADAL" clId="{A342A5EE-A6B0-4C4C-B1D9-2F22368D26C3}" dt="2024-08-08T06:13:17.822" v="1587" actId="1036"/>
          <ac:spMkLst>
            <pc:docMk/>
            <pc:sldMk cId="4191140466" sldId="935"/>
            <ac:spMk id="4" creationId="{2E1CC8E5-89DC-FB6D-6337-FF540A8FCD53}"/>
          </ac:spMkLst>
        </pc:spChg>
        <pc:spChg chg="mod">
          <ac:chgData name="Yoel Kortick" userId="167978f5-7f40-4909-85d5-d4149554ad4e" providerId="ADAL" clId="{A342A5EE-A6B0-4C4C-B1D9-2F22368D26C3}" dt="2024-08-08T06:13:27.616" v="1589" actId="14100"/>
          <ac:spMkLst>
            <pc:docMk/>
            <pc:sldMk cId="4191140466" sldId="935"/>
            <ac:spMk id="5" creationId="{EF225FAA-0E30-32D3-14E5-1A5136FFEF3D}"/>
          </ac:spMkLst>
        </pc:spChg>
        <pc:spChg chg="mod">
          <ac:chgData name="Yoel Kortick" userId="167978f5-7f40-4909-85d5-d4149554ad4e" providerId="ADAL" clId="{A342A5EE-A6B0-4C4C-B1D9-2F22368D26C3}" dt="2024-08-08T10:40:52.922" v="4954" actId="404"/>
          <ac:spMkLst>
            <pc:docMk/>
            <pc:sldMk cId="4191140466" sldId="935"/>
            <ac:spMk id="10" creationId="{4C5297D4-1A90-BA7E-1EA2-3486955EA032}"/>
          </ac:spMkLst>
        </pc:spChg>
        <pc:spChg chg="mod">
          <ac:chgData name="Yoel Kortick" userId="167978f5-7f40-4909-85d5-d4149554ad4e" providerId="ADAL" clId="{A342A5EE-A6B0-4C4C-B1D9-2F22368D26C3}" dt="2024-08-08T06:13:34.289" v="1592" actId="20577"/>
          <ac:spMkLst>
            <pc:docMk/>
            <pc:sldMk cId="4191140466" sldId="935"/>
            <ac:spMk id="11" creationId="{1ACE3884-5DD3-4F86-13C6-FF34F1D35C8C}"/>
          </ac:spMkLst>
        </pc:spChg>
        <pc:picChg chg="del">
          <ac:chgData name="Yoel Kortick" userId="167978f5-7f40-4909-85d5-d4149554ad4e" providerId="ADAL" clId="{A342A5EE-A6B0-4C4C-B1D9-2F22368D26C3}" dt="2024-08-08T06:12:56.656" v="1576" actId="478"/>
          <ac:picMkLst>
            <pc:docMk/>
            <pc:sldMk cId="4191140466" sldId="935"/>
            <ac:picMk id="3" creationId="{FC3357C2-D2FF-0E79-1DD5-2F871236EEB5}"/>
          </ac:picMkLst>
        </pc:picChg>
        <pc:picChg chg="add mod ord">
          <ac:chgData name="Yoel Kortick" userId="167978f5-7f40-4909-85d5-d4149554ad4e" providerId="ADAL" clId="{A342A5EE-A6B0-4C4C-B1D9-2F22368D26C3}" dt="2024-08-08T06:13:29.305" v="1590" actId="208"/>
          <ac:picMkLst>
            <pc:docMk/>
            <pc:sldMk cId="4191140466" sldId="935"/>
            <ac:picMk id="6" creationId="{4188026D-3858-EA09-1A55-3747893A21DD}"/>
          </ac:picMkLst>
        </pc:picChg>
      </pc:sldChg>
      <pc:sldChg chg="addSp delSp modSp add mod">
        <pc:chgData name="Yoel Kortick" userId="167978f5-7f40-4909-85d5-d4149554ad4e" providerId="ADAL" clId="{A342A5EE-A6B0-4C4C-B1D9-2F22368D26C3}" dt="2024-08-08T11:58:53.115" v="7885" actId="14100"/>
        <pc:sldMkLst>
          <pc:docMk/>
          <pc:sldMk cId="3826975935" sldId="936"/>
        </pc:sldMkLst>
        <pc:spChg chg="add mod">
          <ac:chgData name="Yoel Kortick" userId="167978f5-7f40-4909-85d5-d4149554ad4e" providerId="ADAL" clId="{A342A5EE-A6B0-4C4C-B1D9-2F22368D26C3}" dt="2024-08-08T11:58:31.044" v="7871" actId="20577"/>
          <ac:spMkLst>
            <pc:docMk/>
            <pc:sldMk cId="3826975935" sldId="936"/>
            <ac:spMk id="2" creationId="{F78DA53B-BD74-AA56-C3C8-FD1960E0158F}"/>
          </ac:spMkLst>
        </pc:spChg>
        <pc:spChg chg="del">
          <ac:chgData name="Yoel Kortick" userId="167978f5-7f40-4909-85d5-d4149554ad4e" providerId="ADAL" clId="{A342A5EE-A6B0-4C4C-B1D9-2F22368D26C3}" dt="2024-08-08T06:19:09.038" v="1817" actId="478"/>
          <ac:spMkLst>
            <pc:docMk/>
            <pc:sldMk cId="3826975935" sldId="936"/>
            <ac:spMk id="4" creationId="{2E1CC8E5-89DC-FB6D-6337-FF540A8FCD53}"/>
          </ac:spMkLst>
        </pc:spChg>
        <pc:spChg chg="add">
          <ac:chgData name="Yoel Kortick" userId="167978f5-7f40-4909-85d5-d4149554ad4e" providerId="ADAL" clId="{A342A5EE-A6B0-4C4C-B1D9-2F22368D26C3}" dt="2024-08-08T10:38:36.772" v="4844" actId="11529"/>
          <ac:spMkLst>
            <pc:docMk/>
            <pc:sldMk cId="3826975935" sldId="936"/>
            <ac:spMk id="4" creationId="{F91B72B9-1E67-7684-02C3-8A461FA4478B}"/>
          </ac:spMkLst>
        </pc:spChg>
        <pc:spChg chg="add">
          <ac:chgData name="Yoel Kortick" userId="167978f5-7f40-4909-85d5-d4149554ad4e" providerId="ADAL" clId="{A342A5EE-A6B0-4C4C-B1D9-2F22368D26C3}" dt="2024-08-08T10:38:41.839" v="4845" actId="11529"/>
          <ac:spMkLst>
            <pc:docMk/>
            <pc:sldMk cId="3826975935" sldId="936"/>
            <ac:spMk id="5" creationId="{744C2E83-F538-DC57-851E-F881398A765E}"/>
          </ac:spMkLst>
        </pc:spChg>
        <pc:spChg chg="del">
          <ac:chgData name="Yoel Kortick" userId="167978f5-7f40-4909-85d5-d4149554ad4e" providerId="ADAL" clId="{A342A5EE-A6B0-4C4C-B1D9-2F22368D26C3}" dt="2024-08-08T06:19:10.112" v="1818" actId="478"/>
          <ac:spMkLst>
            <pc:docMk/>
            <pc:sldMk cId="3826975935" sldId="936"/>
            <ac:spMk id="5" creationId="{EF225FAA-0E30-32D3-14E5-1A5136FFEF3D}"/>
          </ac:spMkLst>
        </pc:spChg>
        <pc:spChg chg="add mod">
          <ac:chgData name="Yoel Kortick" userId="167978f5-7f40-4909-85d5-d4149554ad4e" providerId="ADAL" clId="{A342A5EE-A6B0-4C4C-B1D9-2F22368D26C3}" dt="2024-08-08T11:58:53.115" v="7885" actId="14100"/>
          <ac:spMkLst>
            <pc:docMk/>
            <pc:sldMk cId="3826975935" sldId="936"/>
            <ac:spMk id="7" creationId="{1AA64ACC-7651-BB94-3571-754D077201A5}"/>
          </ac:spMkLst>
        </pc:spChg>
        <pc:spChg chg="mod">
          <ac:chgData name="Yoel Kortick" userId="167978f5-7f40-4909-85d5-d4149554ad4e" providerId="ADAL" clId="{A342A5EE-A6B0-4C4C-B1D9-2F22368D26C3}" dt="2024-08-08T10:40:46.404" v="4952" actId="404"/>
          <ac:spMkLst>
            <pc:docMk/>
            <pc:sldMk cId="3826975935" sldId="936"/>
            <ac:spMk id="10" creationId="{4C5297D4-1A90-BA7E-1EA2-3486955EA032}"/>
          </ac:spMkLst>
        </pc:spChg>
        <pc:spChg chg="mod">
          <ac:chgData name="Yoel Kortick" userId="167978f5-7f40-4909-85d5-d4149554ad4e" providerId="ADAL" clId="{A342A5EE-A6B0-4C4C-B1D9-2F22368D26C3}" dt="2024-08-08T06:19:05.390" v="1816" actId="20577"/>
          <ac:spMkLst>
            <pc:docMk/>
            <pc:sldMk cId="3826975935" sldId="936"/>
            <ac:spMk id="11" creationId="{1ACE3884-5DD3-4F86-13C6-FF34F1D35C8C}"/>
          </ac:spMkLst>
        </pc:spChg>
        <pc:spChg chg="add">
          <ac:chgData name="Yoel Kortick" userId="167978f5-7f40-4909-85d5-d4149554ad4e" providerId="ADAL" clId="{A342A5EE-A6B0-4C4C-B1D9-2F22368D26C3}" dt="2024-08-08T06:20:26.745" v="1898" actId="11529"/>
          <ac:spMkLst>
            <pc:docMk/>
            <pc:sldMk cId="3826975935" sldId="936"/>
            <ac:spMk id="15" creationId="{413C7785-C7ED-3276-1FEE-39D3D2D7F22A}"/>
          </ac:spMkLst>
        </pc:spChg>
        <pc:spChg chg="add mod">
          <ac:chgData name="Yoel Kortick" userId="167978f5-7f40-4909-85d5-d4149554ad4e" providerId="ADAL" clId="{A342A5EE-A6B0-4C4C-B1D9-2F22368D26C3}" dt="2024-08-08T10:39:42.344" v="4938" actId="14100"/>
          <ac:spMkLst>
            <pc:docMk/>
            <pc:sldMk cId="3826975935" sldId="936"/>
            <ac:spMk id="17" creationId="{786D41CC-87AF-4E86-53AC-9287E2135C10}"/>
          </ac:spMkLst>
        </pc:spChg>
        <pc:picChg chg="add mod">
          <ac:chgData name="Yoel Kortick" userId="167978f5-7f40-4909-85d5-d4149554ad4e" providerId="ADAL" clId="{A342A5EE-A6B0-4C4C-B1D9-2F22368D26C3}" dt="2024-08-08T06:19:13.950" v="1819" actId="208"/>
          <ac:picMkLst>
            <pc:docMk/>
            <pc:sldMk cId="3826975935" sldId="936"/>
            <ac:picMk id="3" creationId="{6667586E-B8A3-4924-EB01-85146383D6AF}"/>
          </ac:picMkLst>
        </pc:picChg>
        <pc:picChg chg="del">
          <ac:chgData name="Yoel Kortick" userId="167978f5-7f40-4909-85d5-d4149554ad4e" providerId="ADAL" clId="{A342A5EE-A6B0-4C4C-B1D9-2F22368D26C3}" dt="2024-08-08T06:18:25.113" v="1813" actId="478"/>
          <ac:picMkLst>
            <pc:docMk/>
            <pc:sldMk cId="3826975935" sldId="936"/>
            <ac:picMk id="6" creationId="{4188026D-3858-EA09-1A55-3747893A21DD}"/>
          </ac:picMkLst>
        </pc:picChg>
        <pc:cxnChg chg="add mod">
          <ac:chgData name="Yoel Kortick" userId="167978f5-7f40-4909-85d5-d4149554ad4e" providerId="ADAL" clId="{A342A5EE-A6B0-4C4C-B1D9-2F22368D26C3}" dt="2024-08-08T10:39:29.441" v="4913" actId="14100"/>
          <ac:cxnSpMkLst>
            <pc:docMk/>
            <pc:sldMk cId="3826975935" sldId="936"/>
            <ac:cxnSpMk id="8" creationId="{808C0840-E771-A4E7-FE99-8A78BB1F15F3}"/>
          </ac:cxnSpMkLst>
        </pc:cxnChg>
        <pc:cxnChg chg="add mod">
          <ac:chgData name="Yoel Kortick" userId="167978f5-7f40-4909-85d5-d4149554ad4e" providerId="ADAL" clId="{A342A5EE-A6B0-4C4C-B1D9-2F22368D26C3}" dt="2024-08-08T10:40:09.146" v="4942" actId="14100"/>
          <ac:cxnSpMkLst>
            <pc:docMk/>
            <pc:sldMk cId="3826975935" sldId="936"/>
            <ac:cxnSpMk id="12" creationId="{478AEE3C-1136-CAC6-35A9-FF4699B1CDE2}"/>
          </ac:cxnSpMkLst>
        </pc:cxnChg>
        <pc:cxnChg chg="add">
          <ac:chgData name="Yoel Kortick" userId="167978f5-7f40-4909-85d5-d4149554ad4e" providerId="ADAL" clId="{A342A5EE-A6B0-4C4C-B1D9-2F22368D26C3}" dt="2024-08-08T10:38:46.200" v="4846" actId="11529"/>
          <ac:cxnSpMkLst>
            <pc:docMk/>
            <pc:sldMk cId="3826975935" sldId="936"/>
            <ac:cxnSpMk id="13" creationId="{FA56FA0A-8809-7DC5-BB38-392229F6DC2F}"/>
          </ac:cxnSpMkLst>
        </pc:cxnChg>
        <pc:cxnChg chg="add">
          <ac:chgData name="Yoel Kortick" userId="167978f5-7f40-4909-85d5-d4149554ad4e" providerId="ADAL" clId="{A342A5EE-A6B0-4C4C-B1D9-2F22368D26C3}" dt="2024-08-08T10:38:49.821" v="4847" actId="11529"/>
          <ac:cxnSpMkLst>
            <pc:docMk/>
            <pc:sldMk cId="3826975935" sldId="936"/>
            <ac:cxnSpMk id="16" creationId="{D87A5DD2-6157-DF8E-EA47-6D5536BBAD27}"/>
          </ac:cxnSpMkLst>
        </pc:cxnChg>
        <pc:cxnChg chg="add mod">
          <ac:chgData name="Yoel Kortick" userId="167978f5-7f40-4909-85d5-d4149554ad4e" providerId="ADAL" clId="{A342A5EE-A6B0-4C4C-B1D9-2F22368D26C3}" dt="2024-08-08T10:40:15.012" v="4944" actId="14100"/>
          <ac:cxnSpMkLst>
            <pc:docMk/>
            <pc:sldMk cId="3826975935" sldId="936"/>
            <ac:cxnSpMk id="20" creationId="{FD3EA669-D3E0-24A5-8F91-E46DD38AC8D1}"/>
          </ac:cxnSpMkLst>
        </pc:cxnChg>
        <pc:cxnChg chg="add mod">
          <ac:chgData name="Yoel Kortick" userId="167978f5-7f40-4909-85d5-d4149554ad4e" providerId="ADAL" clId="{A342A5EE-A6B0-4C4C-B1D9-2F22368D26C3}" dt="2024-08-08T10:46:11.519" v="5241" actId="14100"/>
          <ac:cxnSpMkLst>
            <pc:docMk/>
            <pc:sldMk cId="3826975935" sldId="936"/>
            <ac:cxnSpMk id="22" creationId="{FC15EDD1-11EF-1C5E-1027-C64E660D7651}"/>
          </ac:cxnSpMkLst>
        </pc:cxnChg>
      </pc:sldChg>
      <pc:sldChg chg="addSp delSp modSp add mod">
        <pc:chgData name="Yoel Kortick" userId="167978f5-7f40-4909-85d5-d4149554ad4e" providerId="ADAL" clId="{A342A5EE-A6B0-4C4C-B1D9-2F22368D26C3}" dt="2024-08-08T11:59:08.338" v="7890" actId="20577"/>
        <pc:sldMkLst>
          <pc:docMk/>
          <pc:sldMk cId="2363901687" sldId="937"/>
        </pc:sldMkLst>
        <pc:spChg chg="add mod">
          <ac:chgData name="Yoel Kortick" userId="167978f5-7f40-4909-85d5-d4149554ad4e" providerId="ADAL" clId="{A342A5EE-A6B0-4C4C-B1D9-2F22368D26C3}" dt="2024-08-08T07:47:26.102" v="3614" actId="14100"/>
          <ac:spMkLst>
            <pc:docMk/>
            <pc:sldMk cId="2363901687" sldId="937"/>
            <ac:spMk id="5" creationId="{FF211AA9-9F50-99DE-6C1B-89F5BF41DDB8}"/>
          </ac:spMkLst>
        </pc:spChg>
        <pc:spChg chg="add">
          <ac:chgData name="Yoel Kortick" userId="167978f5-7f40-4909-85d5-d4149554ad4e" providerId="ADAL" clId="{A342A5EE-A6B0-4C4C-B1D9-2F22368D26C3}" dt="2024-08-08T06:27:42.872" v="2033" actId="11529"/>
          <ac:spMkLst>
            <pc:docMk/>
            <pc:sldMk cId="2363901687" sldId="937"/>
            <ac:spMk id="6" creationId="{90741225-81D6-8DDF-A0D0-BFE743B3C18A}"/>
          </ac:spMkLst>
        </pc:spChg>
        <pc:spChg chg="mod">
          <ac:chgData name="Yoel Kortick" userId="167978f5-7f40-4909-85d5-d4149554ad4e" providerId="ADAL" clId="{A342A5EE-A6B0-4C4C-B1D9-2F22368D26C3}" dt="2024-08-08T10:40:40.940" v="4950" actId="404"/>
          <ac:spMkLst>
            <pc:docMk/>
            <pc:sldMk cId="2363901687" sldId="937"/>
            <ac:spMk id="10" creationId="{4C5297D4-1A90-BA7E-1EA2-3486955EA032}"/>
          </ac:spMkLst>
        </pc:spChg>
        <pc:spChg chg="mod">
          <ac:chgData name="Yoel Kortick" userId="167978f5-7f40-4909-85d5-d4149554ad4e" providerId="ADAL" clId="{A342A5EE-A6B0-4C4C-B1D9-2F22368D26C3}" dt="2024-08-08T11:59:08.338" v="7890" actId="20577"/>
          <ac:spMkLst>
            <pc:docMk/>
            <pc:sldMk cId="2363901687" sldId="937"/>
            <ac:spMk id="11" creationId="{1ACE3884-5DD3-4F86-13C6-FF34F1D35C8C}"/>
          </ac:spMkLst>
        </pc:spChg>
        <pc:spChg chg="add mod">
          <ac:chgData name="Yoel Kortick" userId="167978f5-7f40-4909-85d5-d4149554ad4e" providerId="ADAL" clId="{A342A5EE-A6B0-4C4C-B1D9-2F22368D26C3}" dt="2024-08-08T07:47:32.517" v="3615" actId="14100"/>
          <ac:spMkLst>
            <pc:docMk/>
            <pc:sldMk cId="2363901687" sldId="937"/>
            <ac:spMk id="13" creationId="{E1B9B02E-C397-42AE-DC46-AD4101784DFF}"/>
          </ac:spMkLst>
        </pc:spChg>
        <pc:picChg chg="del">
          <ac:chgData name="Yoel Kortick" userId="167978f5-7f40-4909-85d5-d4149554ad4e" providerId="ADAL" clId="{A342A5EE-A6B0-4C4C-B1D9-2F22368D26C3}" dt="2024-08-08T06:21:27.670" v="1900" actId="478"/>
          <ac:picMkLst>
            <pc:docMk/>
            <pc:sldMk cId="2363901687" sldId="937"/>
            <ac:picMk id="3" creationId="{6667586E-B8A3-4924-EB01-85146383D6AF}"/>
          </ac:picMkLst>
        </pc:picChg>
        <pc:picChg chg="add mod">
          <ac:chgData name="Yoel Kortick" userId="167978f5-7f40-4909-85d5-d4149554ad4e" providerId="ADAL" clId="{A342A5EE-A6B0-4C4C-B1D9-2F22368D26C3}" dt="2024-08-08T11:59:05.082" v="7886" actId="208"/>
          <ac:picMkLst>
            <pc:docMk/>
            <pc:sldMk cId="2363901687" sldId="937"/>
            <ac:picMk id="4" creationId="{8B22D220-15D5-1324-10F7-F0F0D4091765}"/>
          </ac:picMkLst>
        </pc:picChg>
        <pc:cxnChg chg="add mod">
          <ac:chgData name="Yoel Kortick" userId="167978f5-7f40-4909-85d5-d4149554ad4e" providerId="ADAL" clId="{A342A5EE-A6B0-4C4C-B1D9-2F22368D26C3}" dt="2024-08-08T07:47:32.517" v="3615" actId="14100"/>
          <ac:cxnSpMkLst>
            <pc:docMk/>
            <pc:sldMk cId="2363901687" sldId="937"/>
            <ac:cxnSpMk id="16" creationId="{B9A51D07-F452-132F-B48A-E5CBE3A69107}"/>
          </ac:cxnSpMkLst>
        </pc:cxnChg>
      </pc:sldChg>
      <pc:sldChg chg="addSp delSp modSp add mod">
        <pc:chgData name="Yoel Kortick" userId="167978f5-7f40-4909-85d5-d4149554ad4e" providerId="ADAL" clId="{A342A5EE-A6B0-4C4C-B1D9-2F22368D26C3}" dt="2024-08-08T10:40:31.703" v="4948" actId="404"/>
        <pc:sldMkLst>
          <pc:docMk/>
          <pc:sldMk cId="2162880160" sldId="938"/>
        </pc:sldMkLst>
        <pc:spChg chg="mod">
          <ac:chgData name="Yoel Kortick" userId="167978f5-7f40-4909-85d5-d4149554ad4e" providerId="ADAL" clId="{A342A5EE-A6B0-4C4C-B1D9-2F22368D26C3}" dt="2024-08-08T07:47:13.931" v="3612" actId="14100"/>
          <ac:spMkLst>
            <pc:docMk/>
            <pc:sldMk cId="2162880160" sldId="938"/>
            <ac:spMk id="5" creationId="{FF211AA9-9F50-99DE-6C1B-89F5BF41DDB8}"/>
          </ac:spMkLst>
        </pc:spChg>
        <pc:spChg chg="mod">
          <ac:chgData name="Yoel Kortick" userId="167978f5-7f40-4909-85d5-d4149554ad4e" providerId="ADAL" clId="{A342A5EE-A6B0-4C4C-B1D9-2F22368D26C3}" dt="2024-08-08T07:47:10.819" v="3611" actId="14100"/>
          <ac:spMkLst>
            <pc:docMk/>
            <pc:sldMk cId="2162880160" sldId="938"/>
            <ac:spMk id="7" creationId="{1AA64ACC-7651-BB94-3571-754D077201A5}"/>
          </ac:spMkLst>
        </pc:spChg>
        <pc:spChg chg="mod">
          <ac:chgData name="Yoel Kortick" userId="167978f5-7f40-4909-85d5-d4149554ad4e" providerId="ADAL" clId="{A342A5EE-A6B0-4C4C-B1D9-2F22368D26C3}" dt="2024-08-08T10:40:31.703" v="4948" actId="404"/>
          <ac:spMkLst>
            <pc:docMk/>
            <pc:sldMk cId="2162880160" sldId="938"/>
            <ac:spMk id="10" creationId="{4C5297D4-1A90-BA7E-1EA2-3486955EA032}"/>
          </ac:spMkLst>
        </pc:spChg>
        <pc:spChg chg="mod">
          <ac:chgData name="Yoel Kortick" userId="167978f5-7f40-4909-85d5-d4149554ad4e" providerId="ADAL" clId="{A342A5EE-A6B0-4C4C-B1D9-2F22368D26C3}" dt="2024-08-08T10:40:25.984" v="4946" actId="20577"/>
          <ac:spMkLst>
            <pc:docMk/>
            <pc:sldMk cId="2162880160" sldId="938"/>
            <ac:spMk id="11" creationId="{1ACE3884-5DD3-4F86-13C6-FF34F1D35C8C}"/>
          </ac:spMkLst>
        </pc:spChg>
        <pc:spChg chg="mod">
          <ac:chgData name="Yoel Kortick" userId="167978f5-7f40-4909-85d5-d4149554ad4e" providerId="ADAL" clId="{A342A5EE-A6B0-4C4C-B1D9-2F22368D26C3}" dt="2024-08-08T06:29:09.815" v="2144" actId="14100"/>
          <ac:spMkLst>
            <pc:docMk/>
            <pc:sldMk cId="2162880160" sldId="938"/>
            <ac:spMk id="15" creationId="{413C7785-C7ED-3276-1FEE-39D3D2D7F22A}"/>
          </ac:spMkLst>
        </pc:spChg>
        <pc:spChg chg="add mod">
          <ac:chgData name="Yoel Kortick" userId="167978f5-7f40-4909-85d5-d4149554ad4e" providerId="ADAL" clId="{A342A5EE-A6B0-4C4C-B1D9-2F22368D26C3}" dt="2024-08-08T07:47:08.213" v="3610" actId="14100"/>
          <ac:spMkLst>
            <pc:docMk/>
            <pc:sldMk cId="2162880160" sldId="938"/>
            <ac:spMk id="20" creationId="{90DB11EC-9A7E-2250-C6E9-DDE93EE0944C}"/>
          </ac:spMkLst>
        </pc:spChg>
        <pc:picChg chg="add mod ord">
          <ac:chgData name="Yoel Kortick" userId="167978f5-7f40-4909-85d5-d4149554ad4e" providerId="ADAL" clId="{A342A5EE-A6B0-4C4C-B1D9-2F22368D26C3}" dt="2024-08-08T06:36:01" v="2647" actId="208"/>
          <ac:picMkLst>
            <pc:docMk/>
            <pc:sldMk cId="2162880160" sldId="938"/>
            <ac:picMk id="3" creationId="{4EB39691-027F-B387-50AD-994DEEA84923}"/>
          </ac:picMkLst>
        </pc:picChg>
        <pc:picChg chg="del">
          <ac:chgData name="Yoel Kortick" userId="167978f5-7f40-4909-85d5-d4149554ad4e" providerId="ADAL" clId="{A342A5EE-A6B0-4C4C-B1D9-2F22368D26C3}" dt="2024-08-08T06:28:41.484" v="2115" actId="478"/>
          <ac:picMkLst>
            <pc:docMk/>
            <pc:sldMk cId="2162880160" sldId="938"/>
            <ac:picMk id="4" creationId="{8B22D220-15D5-1324-10F7-F0F0D4091765}"/>
          </ac:picMkLst>
        </pc:picChg>
        <pc:cxnChg chg="mod">
          <ac:chgData name="Yoel Kortick" userId="167978f5-7f40-4909-85d5-d4149554ad4e" providerId="ADAL" clId="{A342A5EE-A6B0-4C4C-B1D9-2F22368D26C3}" dt="2024-08-08T06:30:09.432" v="2192" actId="14100"/>
          <ac:cxnSpMkLst>
            <pc:docMk/>
            <pc:sldMk cId="2162880160" sldId="938"/>
            <ac:cxnSpMk id="8" creationId="{808C0840-E771-A4E7-FE99-8A78BB1F15F3}"/>
          </ac:cxnSpMkLst>
        </pc:cxnChg>
        <pc:cxnChg chg="mod">
          <ac:chgData name="Yoel Kortick" userId="167978f5-7f40-4909-85d5-d4149554ad4e" providerId="ADAL" clId="{A342A5EE-A6B0-4C4C-B1D9-2F22368D26C3}" dt="2024-08-08T06:35:58.680" v="2646" actId="14100"/>
          <ac:cxnSpMkLst>
            <pc:docMk/>
            <pc:sldMk cId="2162880160" sldId="938"/>
            <ac:cxnSpMk id="12" creationId="{478AEE3C-1136-CAC6-35A9-FF4699B1CDE2}"/>
          </ac:cxnSpMkLst>
        </pc:cxnChg>
        <pc:cxnChg chg="add mod">
          <ac:chgData name="Yoel Kortick" userId="167978f5-7f40-4909-85d5-d4149554ad4e" providerId="ADAL" clId="{A342A5EE-A6B0-4C4C-B1D9-2F22368D26C3}" dt="2024-08-08T06:29:40.431" v="2155" actId="14100"/>
          <ac:cxnSpMkLst>
            <pc:docMk/>
            <pc:sldMk cId="2162880160" sldId="938"/>
            <ac:cxnSpMk id="13" creationId="{61D37008-4D50-4742-159C-DCC11B7FC78B}"/>
          </ac:cxnSpMkLst>
        </pc:cxnChg>
        <pc:cxnChg chg="add mod">
          <ac:chgData name="Yoel Kortick" userId="167978f5-7f40-4909-85d5-d4149554ad4e" providerId="ADAL" clId="{A342A5EE-A6B0-4C4C-B1D9-2F22368D26C3}" dt="2024-08-08T06:29:36.539" v="2154" actId="1037"/>
          <ac:cxnSpMkLst>
            <pc:docMk/>
            <pc:sldMk cId="2162880160" sldId="938"/>
            <ac:cxnSpMk id="16" creationId="{D73FA569-9A70-7329-8FAB-D59C2E64D78A}"/>
          </ac:cxnSpMkLst>
        </pc:cxnChg>
        <pc:cxnChg chg="add del">
          <ac:chgData name="Yoel Kortick" userId="167978f5-7f40-4909-85d5-d4149554ad4e" providerId="ADAL" clId="{A342A5EE-A6B0-4C4C-B1D9-2F22368D26C3}" dt="2024-08-08T06:35:48.457" v="2642" actId="478"/>
          <ac:cxnSpMkLst>
            <pc:docMk/>
            <pc:sldMk cId="2162880160" sldId="938"/>
            <ac:cxnSpMk id="22" creationId="{450B60D6-C009-EEFE-C67D-3BF0126A169C}"/>
          </ac:cxnSpMkLst>
        </pc:cxnChg>
      </pc:sldChg>
      <pc:sldChg chg="addSp delSp modSp add mod">
        <pc:chgData name="Yoel Kortick" userId="167978f5-7f40-4909-85d5-d4149554ad4e" providerId="ADAL" clId="{A342A5EE-A6B0-4C4C-B1D9-2F22368D26C3}" dt="2024-08-08T12:09:57.282" v="8312" actId="20577"/>
        <pc:sldMkLst>
          <pc:docMk/>
          <pc:sldMk cId="2902615656" sldId="939"/>
        </pc:sldMkLst>
        <pc:spChg chg="add mod">
          <ac:chgData name="Yoel Kortick" userId="167978f5-7f40-4909-85d5-d4149554ad4e" providerId="ADAL" clId="{A342A5EE-A6B0-4C4C-B1D9-2F22368D26C3}" dt="2024-08-08T11:59:45.703" v="7901" actId="14100"/>
          <ac:spMkLst>
            <pc:docMk/>
            <pc:sldMk cId="2902615656" sldId="939"/>
            <ac:spMk id="2" creationId="{9B0869D0-136D-8907-2822-E8C6A0B3CCFC}"/>
          </ac:spMkLst>
        </pc:spChg>
        <pc:spChg chg="mod">
          <ac:chgData name="Yoel Kortick" userId="167978f5-7f40-4909-85d5-d4149554ad4e" providerId="ADAL" clId="{A342A5EE-A6B0-4C4C-B1D9-2F22368D26C3}" dt="2024-08-08T07:46:55.814" v="3607" actId="14100"/>
          <ac:spMkLst>
            <pc:docMk/>
            <pc:sldMk cId="2902615656" sldId="939"/>
            <ac:spMk id="5" creationId="{FF211AA9-9F50-99DE-6C1B-89F5BF41DDB8}"/>
          </ac:spMkLst>
        </pc:spChg>
        <pc:spChg chg="mod">
          <ac:chgData name="Yoel Kortick" userId="167978f5-7f40-4909-85d5-d4149554ad4e" providerId="ADAL" clId="{A342A5EE-A6B0-4C4C-B1D9-2F22368D26C3}" dt="2024-08-08T07:46:53.579" v="3606" actId="14100"/>
          <ac:spMkLst>
            <pc:docMk/>
            <pc:sldMk cId="2902615656" sldId="939"/>
            <ac:spMk id="7" creationId="{1AA64ACC-7651-BB94-3571-754D077201A5}"/>
          </ac:spMkLst>
        </pc:spChg>
        <pc:spChg chg="mod">
          <ac:chgData name="Yoel Kortick" userId="167978f5-7f40-4909-85d5-d4149554ad4e" providerId="ADAL" clId="{A342A5EE-A6B0-4C4C-B1D9-2F22368D26C3}" dt="2024-08-08T10:41:05.305" v="4956" actId="404"/>
          <ac:spMkLst>
            <pc:docMk/>
            <pc:sldMk cId="2902615656" sldId="939"/>
            <ac:spMk id="10" creationId="{4C5297D4-1A90-BA7E-1EA2-3486955EA032}"/>
          </ac:spMkLst>
        </pc:spChg>
        <pc:spChg chg="mod">
          <ac:chgData name="Yoel Kortick" userId="167978f5-7f40-4909-85d5-d4149554ad4e" providerId="ADAL" clId="{A342A5EE-A6B0-4C4C-B1D9-2F22368D26C3}" dt="2024-08-08T12:09:57.282" v="8312" actId="20577"/>
          <ac:spMkLst>
            <pc:docMk/>
            <pc:sldMk cId="2902615656" sldId="939"/>
            <ac:spMk id="11" creationId="{1ACE3884-5DD3-4F86-13C6-FF34F1D35C8C}"/>
          </ac:spMkLst>
        </pc:spChg>
        <pc:spChg chg="mod">
          <ac:chgData name="Yoel Kortick" userId="167978f5-7f40-4909-85d5-d4149554ad4e" providerId="ADAL" clId="{A342A5EE-A6B0-4C4C-B1D9-2F22368D26C3}" dt="2024-08-08T06:32:11.693" v="2428" actId="14100"/>
          <ac:spMkLst>
            <pc:docMk/>
            <pc:sldMk cId="2902615656" sldId="939"/>
            <ac:spMk id="15" creationId="{413C7785-C7ED-3276-1FEE-39D3D2D7F22A}"/>
          </ac:spMkLst>
        </pc:spChg>
        <pc:spChg chg="del">
          <ac:chgData name="Yoel Kortick" userId="167978f5-7f40-4909-85d5-d4149554ad4e" providerId="ADAL" clId="{A342A5EE-A6B0-4C4C-B1D9-2F22368D26C3}" dt="2024-08-08T06:32:29.293" v="2433" actId="478"/>
          <ac:spMkLst>
            <pc:docMk/>
            <pc:sldMk cId="2902615656" sldId="939"/>
            <ac:spMk id="20" creationId="{90DB11EC-9A7E-2250-C6E9-DDE93EE0944C}"/>
          </ac:spMkLst>
        </pc:spChg>
        <pc:picChg chg="del">
          <ac:chgData name="Yoel Kortick" userId="167978f5-7f40-4909-85d5-d4149554ad4e" providerId="ADAL" clId="{A342A5EE-A6B0-4C4C-B1D9-2F22368D26C3}" dt="2024-08-08T06:31:57.661" v="2405" actId="478"/>
          <ac:picMkLst>
            <pc:docMk/>
            <pc:sldMk cId="2902615656" sldId="939"/>
            <ac:picMk id="3" creationId="{4EB39691-027F-B387-50AD-994DEEA84923}"/>
          </ac:picMkLst>
        </pc:picChg>
        <pc:picChg chg="add mod ord">
          <ac:chgData name="Yoel Kortick" userId="167978f5-7f40-4909-85d5-d4149554ad4e" providerId="ADAL" clId="{A342A5EE-A6B0-4C4C-B1D9-2F22368D26C3}" dt="2024-08-08T06:32:40.600" v="2438" actId="208"/>
          <ac:picMkLst>
            <pc:docMk/>
            <pc:sldMk cId="2902615656" sldId="939"/>
            <ac:picMk id="4" creationId="{6E17F2B9-C6ED-7429-640D-026410C14B44}"/>
          </ac:picMkLst>
        </pc:picChg>
        <pc:cxnChg chg="add mod">
          <ac:chgData name="Yoel Kortick" userId="167978f5-7f40-4909-85d5-d4149554ad4e" providerId="ADAL" clId="{A342A5EE-A6B0-4C4C-B1D9-2F22368D26C3}" dt="2024-08-08T11:59:49.807" v="7902" actId="14100"/>
          <ac:cxnSpMkLst>
            <pc:docMk/>
            <pc:sldMk cId="2902615656" sldId="939"/>
            <ac:cxnSpMk id="3" creationId="{96350388-83AA-E278-CA24-540DDB8C5B2C}"/>
          </ac:cxnSpMkLst>
        </pc:cxnChg>
        <pc:cxnChg chg="mod">
          <ac:chgData name="Yoel Kortick" userId="167978f5-7f40-4909-85d5-d4149554ad4e" providerId="ADAL" clId="{A342A5EE-A6B0-4C4C-B1D9-2F22368D26C3}" dt="2024-08-08T06:32:35.373" v="2436" actId="14100"/>
          <ac:cxnSpMkLst>
            <pc:docMk/>
            <pc:sldMk cId="2902615656" sldId="939"/>
            <ac:cxnSpMk id="8" creationId="{808C0840-E771-A4E7-FE99-8A78BB1F15F3}"/>
          </ac:cxnSpMkLst>
        </pc:cxnChg>
        <pc:cxnChg chg="del">
          <ac:chgData name="Yoel Kortick" userId="167978f5-7f40-4909-85d5-d4149554ad4e" providerId="ADAL" clId="{A342A5EE-A6B0-4C4C-B1D9-2F22368D26C3}" dt="2024-08-08T06:32:30.844" v="2434" actId="478"/>
          <ac:cxnSpMkLst>
            <pc:docMk/>
            <pc:sldMk cId="2902615656" sldId="939"/>
            <ac:cxnSpMk id="12" creationId="{478AEE3C-1136-CAC6-35A9-FF4699B1CDE2}"/>
          </ac:cxnSpMkLst>
        </pc:cxnChg>
        <pc:cxnChg chg="mod">
          <ac:chgData name="Yoel Kortick" userId="167978f5-7f40-4909-85d5-d4149554ad4e" providerId="ADAL" clId="{A342A5EE-A6B0-4C4C-B1D9-2F22368D26C3}" dt="2024-08-08T06:32:22.926" v="2432" actId="14100"/>
          <ac:cxnSpMkLst>
            <pc:docMk/>
            <pc:sldMk cId="2902615656" sldId="939"/>
            <ac:cxnSpMk id="13" creationId="{61D37008-4D50-4742-159C-DCC11B7FC78B}"/>
          </ac:cxnSpMkLst>
        </pc:cxnChg>
        <pc:cxnChg chg="del">
          <ac:chgData name="Yoel Kortick" userId="167978f5-7f40-4909-85d5-d4149554ad4e" providerId="ADAL" clId="{A342A5EE-A6B0-4C4C-B1D9-2F22368D26C3}" dt="2024-08-08T06:32:42.516" v="2439" actId="478"/>
          <ac:cxnSpMkLst>
            <pc:docMk/>
            <pc:sldMk cId="2902615656" sldId="939"/>
            <ac:cxnSpMk id="16" creationId="{D73FA569-9A70-7329-8FAB-D59C2E64D78A}"/>
          </ac:cxnSpMkLst>
        </pc:cxnChg>
      </pc:sldChg>
      <pc:sldChg chg="addSp delSp modSp add mod">
        <pc:chgData name="Yoel Kortick" userId="167978f5-7f40-4909-85d5-d4149554ad4e" providerId="ADAL" clId="{A342A5EE-A6B0-4C4C-B1D9-2F22368D26C3}" dt="2024-08-08T10:41:50.552" v="4987" actId="1037"/>
        <pc:sldMkLst>
          <pc:docMk/>
          <pc:sldMk cId="954182642" sldId="940"/>
        </pc:sldMkLst>
        <pc:spChg chg="del">
          <ac:chgData name="Yoel Kortick" userId="167978f5-7f40-4909-85d5-d4149554ad4e" providerId="ADAL" clId="{A342A5EE-A6B0-4C4C-B1D9-2F22368D26C3}" dt="2024-08-08T06:34:51.156" v="2597" actId="478"/>
          <ac:spMkLst>
            <pc:docMk/>
            <pc:sldMk cId="954182642" sldId="940"/>
            <ac:spMk id="5" creationId="{FF211AA9-9F50-99DE-6C1B-89F5BF41DDB8}"/>
          </ac:spMkLst>
        </pc:spChg>
        <pc:spChg chg="add mod">
          <ac:chgData name="Yoel Kortick" userId="167978f5-7f40-4909-85d5-d4149554ad4e" providerId="ADAL" clId="{A342A5EE-A6B0-4C4C-B1D9-2F22368D26C3}" dt="2024-08-08T10:41:50.552" v="4987" actId="1037"/>
          <ac:spMkLst>
            <pc:docMk/>
            <pc:sldMk cId="954182642" sldId="940"/>
            <ac:spMk id="6" creationId="{87C7C945-D8F5-80CA-EC64-713D5B878652}"/>
          </ac:spMkLst>
        </pc:spChg>
        <pc:spChg chg="del">
          <ac:chgData name="Yoel Kortick" userId="167978f5-7f40-4909-85d5-d4149554ad4e" providerId="ADAL" clId="{A342A5EE-A6B0-4C4C-B1D9-2F22368D26C3}" dt="2024-08-08T06:34:48.660" v="2595" actId="478"/>
          <ac:spMkLst>
            <pc:docMk/>
            <pc:sldMk cId="954182642" sldId="940"/>
            <ac:spMk id="7" creationId="{1AA64ACC-7651-BB94-3571-754D077201A5}"/>
          </ac:spMkLst>
        </pc:spChg>
        <pc:spChg chg="mod">
          <ac:chgData name="Yoel Kortick" userId="167978f5-7f40-4909-85d5-d4149554ad4e" providerId="ADAL" clId="{A342A5EE-A6B0-4C4C-B1D9-2F22368D26C3}" dt="2024-08-08T10:41:16.983" v="4958" actId="404"/>
          <ac:spMkLst>
            <pc:docMk/>
            <pc:sldMk cId="954182642" sldId="940"/>
            <ac:spMk id="10" creationId="{4C5297D4-1A90-BA7E-1EA2-3486955EA032}"/>
          </ac:spMkLst>
        </pc:spChg>
        <pc:spChg chg="mod">
          <ac:chgData name="Yoel Kortick" userId="167978f5-7f40-4909-85d5-d4149554ad4e" providerId="ADAL" clId="{A342A5EE-A6B0-4C4C-B1D9-2F22368D26C3}" dt="2024-08-08T10:41:39.436" v="4973" actId="20577"/>
          <ac:spMkLst>
            <pc:docMk/>
            <pc:sldMk cId="954182642" sldId="940"/>
            <ac:spMk id="11" creationId="{1ACE3884-5DD3-4F86-13C6-FF34F1D35C8C}"/>
          </ac:spMkLst>
        </pc:spChg>
        <pc:spChg chg="del">
          <ac:chgData name="Yoel Kortick" userId="167978f5-7f40-4909-85d5-d4149554ad4e" providerId="ADAL" clId="{A342A5EE-A6B0-4C4C-B1D9-2F22368D26C3}" dt="2024-08-08T06:34:55.029" v="2599" actId="478"/>
          <ac:spMkLst>
            <pc:docMk/>
            <pc:sldMk cId="954182642" sldId="940"/>
            <ac:spMk id="15" creationId="{413C7785-C7ED-3276-1FEE-39D3D2D7F22A}"/>
          </ac:spMkLst>
        </pc:spChg>
        <pc:picChg chg="add mod">
          <ac:chgData name="Yoel Kortick" userId="167978f5-7f40-4909-85d5-d4149554ad4e" providerId="ADAL" clId="{A342A5EE-A6B0-4C4C-B1D9-2F22368D26C3}" dt="2024-08-08T10:41:50.552" v="4987" actId="1037"/>
          <ac:picMkLst>
            <pc:docMk/>
            <pc:sldMk cId="954182642" sldId="940"/>
            <ac:picMk id="3" creationId="{0C0FC341-9A7F-5C54-0F95-9EFB6018684B}"/>
          </ac:picMkLst>
        </pc:picChg>
        <pc:picChg chg="del">
          <ac:chgData name="Yoel Kortick" userId="167978f5-7f40-4909-85d5-d4149554ad4e" providerId="ADAL" clId="{A342A5EE-A6B0-4C4C-B1D9-2F22368D26C3}" dt="2024-08-08T06:33:44.202" v="2592" actId="478"/>
          <ac:picMkLst>
            <pc:docMk/>
            <pc:sldMk cId="954182642" sldId="940"/>
            <ac:picMk id="4" creationId="{6E17F2B9-C6ED-7429-640D-026410C14B44}"/>
          </ac:picMkLst>
        </pc:picChg>
        <pc:cxnChg chg="del">
          <ac:chgData name="Yoel Kortick" userId="167978f5-7f40-4909-85d5-d4149554ad4e" providerId="ADAL" clId="{A342A5EE-A6B0-4C4C-B1D9-2F22368D26C3}" dt="2024-08-08T06:34:49.978" v="2596" actId="478"/>
          <ac:cxnSpMkLst>
            <pc:docMk/>
            <pc:sldMk cId="954182642" sldId="940"/>
            <ac:cxnSpMk id="8" creationId="{808C0840-E771-A4E7-FE99-8A78BB1F15F3}"/>
          </ac:cxnSpMkLst>
        </pc:cxnChg>
        <pc:cxnChg chg="del">
          <ac:chgData name="Yoel Kortick" userId="167978f5-7f40-4909-85d5-d4149554ad4e" providerId="ADAL" clId="{A342A5EE-A6B0-4C4C-B1D9-2F22368D26C3}" dt="2024-08-08T06:34:52.553" v="2598" actId="478"/>
          <ac:cxnSpMkLst>
            <pc:docMk/>
            <pc:sldMk cId="954182642" sldId="940"/>
            <ac:cxnSpMk id="13" creationId="{61D37008-4D50-4742-159C-DCC11B7FC78B}"/>
          </ac:cxnSpMkLst>
        </pc:cxnChg>
      </pc:sldChg>
      <pc:sldChg chg="addSp delSp modSp add mod">
        <pc:chgData name="Yoel Kortick" userId="167978f5-7f40-4909-85d5-d4149554ad4e" providerId="ADAL" clId="{A342A5EE-A6B0-4C4C-B1D9-2F22368D26C3}" dt="2024-08-08T11:41:09.554" v="7090" actId="20577"/>
        <pc:sldMkLst>
          <pc:docMk/>
          <pc:sldMk cId="4239528139" sldId="941"/>
        </pc:sldMkLst>
        <pc:spChg chg="add del mod">
          <ac:chgData name="Yoel Kortick" userId="167978f5-7f40-4909-85d5-d4149554ad4e" providerId="ADAL" clId="{A342A5EE-A6B0-4C4C-B1D9-2F22368D26C3}" dt="2024-08-08T11:39:08.625" v="7059" actId="478"/>
          <ac:spMkLst>
            <pc:docMk/>
            <pc:sldMk cId="4239528139" sldId="941"/>
            <ac:spMk id="4" creationId="{8526FCA1-114A-E840-7709-C67728B8CB67}"/>
          </ac:spMkLst>
        </pc:spChg>
        <pc:spChg chg="mod">
          <ac:chgData name="Yoel Kortick" userId="167978f5-7f40-4909-85d5-d4149554ad4e" providerId="ADAL" clId="{A342A5EE-A6B0-4C4C-B1D9-2F22368D26C3}" dt="2024-08-08T11:39:48.356" v="7076" actId="14100"/>
          <ac:spMkLst>
            <pc:docMk/>
            <pc:sldMk cId="4239528139" sldId="941"/>
            <ac:spMk id="6" creationId="{AF3A2BE5-1660-F3C3-D533-4FAFC5CA38B3}"/>
          </ac:spMkLst>
        </pc:spChg>
        <pc:spChg chg="add mod">
          <ac:chgData name="Yoel Kortick" userId="167978f5-7f40-4909-85d5-d4149554ad4e" providerId="ADAL" clId="{A342A5EE-A6B0-4C4C-B1D9-2F22368D26C3}" dt="2024-08-08T11:39:54.206" v="7077" actId="571"/>
          <ac:spMkLst>
            <pc:docMk/>
            <pc:sldMk cId="4239528139" sldId="941"/>
            <ac:spMk id="7" creationId="{537AE5B5-53F0-4042-2679-73B39847FE76}"/>
          </ac:spMkLst>
        </pc:spChg>
        <pc:spChg chg="mod">
          <ac:chgData name="Yoel Kortick" userId="167978f5-7f40-4909-85d5-d4149554ad4e" providerId="ADAL" clId="{A342A5EE-A6B0-4C4C-B1D9-2F22368D26C3}" dt="2024-08-08T11:38:32.353" v="6922" actId="404"/>
          <ac:spMkLst>
            <pc:docMk/>
            <pc:sldMk cId="4239528139" sldId="941"/>
            <ac:spMk id="10" creationId="{4C5297D4-1A90-BA7E-1EA2-3486955EA032}"/>
          </ac:spMkLst>
        </pc:spChg>
        <pc:spChg chg="mod">
          <ac:chgData name="Yoel Kortick" userId="167978f5-7f40-4909-85d5-d4149554ad4e" providerId="ADAL" clId="{A342A5EE-A6B0-4C4C-B1D9-2F22368D26C3}" dt="2024-08-08T11:41:09.554" v="7090" actId="20577"/>
          <ac:spMkLst>
            <pc:docMk/>
            <pc:sldMk cId="4239528139" sldId="941"/>
            <ac:spMk id="11" creationId="{1ACE3884-5DD3-4F86-13C6-FF34F1D35C8C}"/>
          </ac:spMkLst>
        </pc:spChg>
        <pc:spChg chg="add mod">
          <ac:chgData name="Yoel Kortick" userId="167978f5-7f40-4909-85d5-d4149554ad4e" providerId="ADAL" clId="{A342A5EE-A6B0-4C4C-B1D9-2F22368D26C3}" dt="2024-08-08T11:40:03.199" v="7085" actId="1036"/>
          <ac:spMkLst>
            <pc:docMk/>
            <pc:sldMk cId="4239528139" sldId="941"/>
            <ac:spMk id="12" creationId="{E428F475-931B-BA91-09C1-92D02D9A0FD2}"/>
          </ac:spMkLst>
        </pc:spChg>
        <pc:picChg chg="add del mod ord">
          <ac:chgData name="Yoel Kortick" userId="167978f5-7f40-4909-85d5-d4149554ad4e" providerId="ADAL" clId="{A342A5EE-A6B0-4C4C-B1D9-2F22368D26C3}" dt="2024-08-08T11:39:07.322" v="7058" actId="478"/>
          <ac:picMkLst>
            <pc:docMk/>
            <pc:sldMk cId="4239528139" sldId="941"/>
            <ac:picMk id="3" creationId="{DEE63AC5-B3FE-3D73-56E8-7CAA72C47A77}"/>
          </ac:picMkLst>
        </pc:picChg>
        <pc:picChg chg="add mod ord">
          <ac:chgData name="Yoel Kortick" userId="167978f5-7f40-4909-85d5-d4149554ad4e" providerId="ADAL" clId="{A342A5EE-A6B0-4C4C-B1D9-2F22368D26C3}" dt="2024-08-08T11:40:06.457" v="7086" actId="208"/>
          <ac:picMkLst>
            <pc:docMk/>
            <pc:sldMk cId="4239528139" sldId="941"/>
            <ac:picMk id="5" creationId="{A353ED9F-F2A9-842F-D3A1-FD45D227B4DC}"/>
          </ac:picMkLst>
        </pc:picChg>
        <pc:picChg chg="del">
          <ac:chgData name="Yoel Kortick" userId="167978f5-7f40-4909-85d5-d4149554ad4e" providerId="ADAL" clId="{A342A5EE-A6B0-4C4C-B1D9-2F22368D26C3}" dt="2024-08-08T07:32:46.322" v="3199" actId="478"/>
          <ac:picMkLst>
            <pc:docMk/>
            <pc:sldMk cId="4239528139" sldId="941"/>
            <ac:picMk id="5" creationId="{E63EE589-8FD5-8DCF-86C9-33AF8BA145BF}"/>
          </ac:picMkLst>
        </pc:picChg>
        <pc:cxnChg chg="add del mod">
          <ac:chgData name="Yoel Kortick" userId="167978f5-7f40-4909-85d5-d4149554ad4e" providerId="ADAL" clId="{A342A5EE-A6B0-4C4C-B1D9-2F22368D26C3}" dt="2024-08-08T11:40:08.680" v="7087" actId="478"/>
          <ac:cxnSpMkLst>
            <pc:docMk/>
            <pc:sldMk cId="4239528139" sldId="941"/>
            <ac:cxnSpMk id="8" creationId="{B3CE6C64-63B4-6707-2F1A-BDDB9E168E45}"/>
          </ac:cxnSpMkLst>
        </pc:cxnChg>
      </pc:sldChg>
      <pc:sldChg chg="addSp delSp modSp add del mod">
        <pc:chgData name="Yoel Kortick" userId="167978f5-7f40-4909-85d5-d4149554ad4e" providerId="ADAL" clId="{A342A5EE-A6B0-4C4C-B1D9-2F22368D26C3}" dt="2024-08-08T12:07:53.698" v="8255" actId="47"/>
        <pc:sldMkLst>
          <pc:docMk/>
          <pc:sldMk cId="1137855060" sldId="942"/>
        </pc:sldMkLst>
        <pc:spChg chg="add del mod">
          <ac:chgData name="Yoel Kortick" userId="167978f5-7f40-4909-85d5-d4149554ad4e" providerId="ADAL" clId="{A342A5EE-A6B0-4C4C-B1D9-2F22368D26C3}" dt="2024-08-08T08:09:37.529" v="4448" actId="478"/>
          <ac:spMkLst>
            <pc:docMk/>
            <pc:sldMk cId="1137855060" sldId="942"/>
            <ac:spMk id="4" creationId="{A6CBEAAC-4031-2B79-20B4-227DAD436592}"/>
          </ac:spMkLst>
        </pc:spChg>
        <pc:spChg chg="del mod">
          <ac:chgData name="Yoel Kortick" userId="167978f5-7f40-4909-85d5-d4149554ad4e" providerId="ADAL" clId="{A342A5EE-A6B0-4C4C-B1D9-2F22368D26C3}" dt="2024-08-08T08:09:37.529" v="4448" actId="478"/>
          <ac:spMkLst>
            <pc:docMk/>
            <pc:sldMk cId="1137855060" sldId="942"/>
            <ac:spMk id="5" creationId="{82FB9381-74F3-F180-D7B3-49405B3FC2D4}"/>
          </ac:spMkLst>
        </pc:spChg>
        <pc:spChg chg="add del mod">
          <ac:chgData name="Yoel Kortick" userId="167978f5-7f40-4909-85d5-d4149554ad4e" providerId="ADAL" clId="{A342A5EE-A6B0-4C4C-B1D9-2F22368D26C3}" dt="2024-08-08T08:09:37.529" v="4448" actId="478"/>
          <ac:spMkLst>
            <pc:docMk/>
            <pc:sldMk cId="1137855060" sldId="942"/>
            <ac:spMk id="6" creationId="{817CB44A-14F0-C1FA-D664-A7EEED68C1A0}"/>
          </ac:spMkLst>
        </pc:spChg>
        <pc:spChg chg="add del">
          <ac:chgData name="Yoel Kortick" userId="167978f5-7f40-4909-85d5-d4149554ad4e" providerId="ADAL" clId="{A342A5EE-A6B0-4C4C-B1D9-2F22368D26C3}" dt="2024-08-08T08:09:37.529" v="4448" actId="478"/>
          <ac:spMkLst>
            <pc:docMk/>
            <pc:sldMk cId="1137855060" sldId="942"/>
            <ac:spMk id="8" creationId="{F340CBC2-B1DC-DBE8-6698-37CBEEE04F73}"/>
          </ac:spMkLst>
        </pc:spChg>
        <pc:spChg chg="mod">
          <ac:chgData name="Yoel Kortick" userId="167978f5-7f40-4909-85d5-d4149554ad4e" providerId="ADAL" clId="{A342A5EE-A6B0-4C4C-B1D9-2F22368D26C3}" dt="2024-08-08T11:30:28.315" v="6523"/>
          <ac:spMkLst>
            <pc:docMk/>
            <pc:sldMk cId="1137855060" sldId="942"/>
            <ac:spMk id="10" creationId="{4C5297D4-1A90-BA7E-1EA2-3486955EA032}"/>
          </ac:spMkLst>
        </pc:spChg>
        <pc:spChg chg="mod">
          <ac:chgData name="Yoel Kortick" userId="167978f5-7f40-4909-85d5-d4149554ad4e" providerId="ADAL" clId="{A342A5EE-A6B0-4C4C-B1D9-2F22368D26C3}" dt="2024-08-08T08:10:48.036" v="4634" actId="20577"/>
          <ac:spMkLst>
            <pc:docMk/>
            <pc:sldMk cId="1137855060" sldId="942"/>
            <ac:spMk id="11" creationId="{1ACE3884-5DD3-4F86-13C6-FF34F1D35C8C}"/>
          </ac:spMkLst>
        </pc:spChg>
        <pc:spChg chg="add del mod">
          <ac:chgData name="Yoel Kortick" userId="167978f5-7f40-4909-85d5-d4149554ad4e" providerId="ADAL" clId="{A342A5EE-A6B0-4C4C-B1D9-2F22368D26C3}" dt="2024-08-08T08:09:37.529" v="4448" actId="478"/>
          <ac:spMkLst>
            <pc:docMk/>
            <pc:sldMk cId="1137855060" sldId="942"/>
            <ac:spMk id="14" creationId="{3320580E-8888-1AD4-7383-D498BDA34268}"/>
          </ac:spMkLst>
        </pc:spChg>
        <pc:spChg chg="add del mod">
          <ac:chgData name="Yoel Kortick" userId="167978f5-7f40-4909-85d5-d4149554ad4e" providerId="ADAL" clId="{A342A5EE-A6B0-4C4C-B1D9-2F22368D26C3}" dt="2024-08-08T07:58:38.020" v="3890" actId="478"/>
          <ac:spMkLst>
            <pc:docMk/>
            <pc:sldMk cId="1137855060" sldId="942"/>
            <ac:spMk id="15" creationId="{DAF813C4-913D-E7FD-36A8-69900CB56BBE}"/>
          </ac:spMkLst>
        </pc:spChg>
        <pc:spChg chg="add del mod">
          <ac:chgData name="Yoel Kortick" userId="167978f5-7f40-4909-85d5-d4149554ad4e" providerId="ADAL" clId="{A342A5EE-A6B0-4C4C-B1D9-2F22368D26C3}" dt="2024-08-08T08:09:37.529" v="4448" actId="478"/>
          <ac:spMkLst>
            <pc:docMk/>
            <pc:sldMk cId="1137855060" sldId="942"/>
            <ac:spMk id="16" creationId="{B0E33FAB-0752-80C3-674E-CBBAD571EA1E}"/>
          </ac:spMkLst>
        </pc:spChg>
        <pc:picChg chg="add del mod ord">
          <ac:chgData name="Yoel Kortick" userId="167978f5-7f40-4909-85d5-d4149554ad4e" providerId="ADAL" clId="{A342A5EE-A6B0-4C4C-B1D9-2F22368D26C3}" dt="2024-08-08T07:58:22.385" v="3837" actId="478"/>
          <ac:picMkLst>
            <pc:docMk/>
            <pc:sldMk cId="1137855060" sldId="942"/>
            <ac:picMk id="3" creationId="{EE90BFC3-B83C-1005-34DC-40D15556B8DA}"/>
          </ac:picMkLst>
        </pc:picChg>
        <pc:picChg chg="add del mod ord">
          <ac:chgData name="Yoel Kortick" userId="167978f5-7f40-4909-85d5-d4149554ad4e" providerId="ADAL" clId="{A342A5EE-A6B0-4C4C-B1D9-2F22368D26C3}" dt="2024-08-08T08:09:37.529" v="4448" actId="478"/>
          <ac:picMkLst>
            <pc:docMk/>
            <pc:sldMk cId="1137855060" sldId="942"/>
            <ac:picMk id="7" creationId="{AEA0D09E-6190-1A9D-4B06-0CFB52D108A3}"/>
          </ac:picMkLst>
        </pc:picChg>
        <pc:picChg chg="del">
          <ac:chgData name="Yoel Kortick" userId="167978f5-7f40-4909-85d5-d4149554ad4e" providerId="ADAL" clId="{A342A5EE-A6B0-4C4C-B1D9-2F22368D26C3}" dt="2024-08-08T07:45:02.391" v="3514" actId="478"/>
          <ac:picMkLst>
            <pc:docMk/>
            <pc:sldMk cId="1137855060" sldId="942"/>
            <ac:picMk id="8" creationId="{68C5F481-074D-5DE7-9479-74D45EFA66F7}"/>
          </ac:picMkLst>
        </pc:picChg>
        <pc:cxnChg chg="add del mod">
          <ac:chgData name="Yoel Kortick" userId="167978f5-7f40-4909-85d5-d4149554ad4e" providerId="ADAL" clId="{A342A5EE-A6B0-4C4C-B1D9-2F22368D26C3}" dt="2024-08-08T08:09:37.529" v="4448" actId="478"/>
          <ac:cxnSpMkLst>
            <pc:docMk/>
            <pc:sldMk cId="1137855060" sldId="942"/>
            <ac:cxnSpMk id="12" creationId="{115C5CE0-7E26-2B08-5CFD-FFE12D8E40B8}"/>
          </ac:cxnSpMkLst>
        </pc:cxnChg>
        <pc:cxnChg chg="add del mod">
          <ac:chgData name="Yoel Kortick" userId="167978f5-7f40-4909-85d5-d4149554ad4e" providerId="ADAL" clId="{A342A5EE-A6B0-4C4C-B1D9-2F22368D26C3}" dt="2024-08-08T07:58:35.965" v="3889" actId="478"/>
          <ac:cxnSpMkLst>
            <pc:docMk/>
            <pc:sldMk cId="1137855060" sldId="942"/>
            <ac:cxnSpMk id="13" creationId="{44C0E28E-79F0-11B3-994F-0FAC388957C7}"/>
          </ac:cxnSpMkLst>
        </pc:cxnChg>
        <pc:cxnChg chg="add del mod">
          <ac:chgData name="Yoel Kortick" userId="167978f5-7f40-4909-85d5-d4149554ad4e" providerId="ADAL" clId="{A342A5EE-A6B0-4C4C-B1D9-2F22368D26C3}" dt="2024-08-08T08:09:37.529" v="4448" actId="478"/>
          <ac:cxnSpMkLst>
            <pc:docMk/>
            <pc:sldMk cId="1137855060" sldId="942"/>
            <ac:cxnSpMk id="17" creationId="{963686D3-5A6B-27AF-AE9A-57713B9C86B4}"/>
          </ac:cxnSpMkLst>
        </pc:cxnChg>
        <pc:cxnChg chg="add del mod">
          <ac:chgData name="Yoel Kortick" userId="167978f5-7f40-4909-85d5-d4149554ad4e" providerId="ADAL" clId="{A342A5EE-A6B0-4C4C-B1D9-2F22368D26C3}" dt="2024-08-08T08:09:37.529" v="4448" actId="478"/>
          <ac:cxnSpMkLst>
            <pc:docMk/>
            <pc:sldMk cId="1137855060" sldId="942"/>
            <ac:cxnSpMk id="18" creationId="{649AB50E-8356-A2F7-9900-D78499E6F9E6}"/>
          </ac:cxnSpMkLst>
        </pc:cxnChg>
      </pc:sldChg>
      <pc:sldChg chg="addSp delSp modSp add del mod">
        <pc:chgData name="Yoel Kortick" userId="167978f5-7f40-4909-85d5-d4149554ad4e" providerId="ADAL" clId="{A342A5EE-A6B0-4C4C-B1D9-2F22368D26C3}" dt="2024-08-08T12:07:54.196" v="8256" actId="47"/>
        <pc:sldMkLst>
          <pc:docMk/>
          <pc:sldMk cId="4043141513" sldId="943"/>
        </pc:sldMkLst>
        <pc:spChg chg="mod">
          <ac:chgData name="Yoel Kortick" userId="167978f5-7f40-4909-85d5-d4149554ad4e" providerId="ADAL" clId="{A342A5EE-A6B0-4C4C-B1D9-2F22368D26C3}" dt="2024-08-08T07:50:45.525" v="3703" actId="14100"/>
          <ac:spMkLst>
            <pc:docMk/>
            <pc:sldMk cId="4043141513" sldId="943"/>
            <ac:spMk id="4" creationId="{A6CBEAAC-4031-2B79-20B4-227DAD436592}"/>
          </ac:spMkLst>
        </pc:spChg>
        <pc:spChg chg="del">
          <ac:chgData name="Yoel Kortick" userId="167978f5-7f40-4909-85d5-d4149554ad4e" providerId="ADAL" clId="{A342A5EE-A6B0-4C4C-B1D9-2F22368D26C3}" dt="2024-08-08T07:51:01.209" v="3708" actId="478"/>
          <ac:spMkLst>
            <pc:docMk/>
            <pc:sldMk cId="4043141513" sldId="943"/>
            <ac:spMk id="5" creationId="{82FB9381-74F3-F180-D7B3-49405B3FC2D4}"/>
          </ac:spMkLst>
        </pc:spChg>
        <pc:spChg chg="del mod">
          <ac:chgData name="Yoel Kortick" userId="167978f5-7f40-4909-85d5-d4149554ad4e" providerId="ADAL" clId="{A342A5EE-A6B0-4C4C-B1D9-2F22368D26C3}" dt="2024-08-08T07:51:11.045" v="3717" actId="478"/>
          <ac:spMkLst>
            <pc:docMk/>
            <pc:sldMk cId="4043141513" sldId="943"/>
            <ac:spMk id="6" creationId="{817CB44A-14F0-C1FA-D664-A7EEED68C1A0}"/>
          </ac:spMkLst>
        </pc:spChg>
        <pc:spChg chg="add mod">
          <ac:chgData name="Yoel Kortick" userId="167978f5-7f40-4909-85d5-d4149554ad4e" providerId="ADAL" clId="{A342A5EE-A6B0-4C4C-B1D9-2F22368D26C3}" dt="2024-08-08T07:51:09.295" v="3716" actId="1037"/>
          <ac:spMkLst>
            <pc:docMk/>
            <pc:sldMk cId="4043141513" sldId="943"/>
            <ac:spMk id="8" creationId="{BFEAEE58-73A2-A719-BCA2-948780CDC3D0}"/>
          </ac:spMkLst>
        </pc:spChg>
        <pc:spChg chg="mod">
          <ac:chgData name="Yoel Kortick" userId="167978f5-7f40-4909-85d5-d4149554ad4e" providerId="ADAL" clId="{A342A5EE-A6B0-4C4C-B1D9-2F22368D26C3}" dt="2024-08-08T11:30:28.315" v="6523"/>
          <ac:spMkLst>
            <pc:docMk/>
            <pc:sldMk cId="4043141513" sldId="943"/>
            <ac:spMk id="10" creationId="{4C5297D4-1A90-BA7E-1EA2-3486955EA032}"/>
          </ac:spMkLst>
        </pc:spChg>
        <pc:spChg chg="mod">
          <ac:chgData name="Yoel Kortick" userId="167978f5-7f40-4909-85d5-d4149554ad4e" providerId="ADAL" clId="{A342A5EE-A6B0-4C4C-B1D9-2F22368D26C3}" dt="2024-08-08T07:50:32.552" v="3698" actId="20577"/>
          <ac:spMkLst>
            <pc:docMk/>
            <pc:sldMk cId="4043141513" sldId="943"/>
            <ac:spMk id="11" creationId="{1ACE3884-5DD3-4F86-13C6-FF34F1D35C8C}"/>
          </ac:spMkLst>
        </pc:spChg>
        <pc:spChg chg="del">
          <ac:chgData name="Yoel Kortick" userId="167978f5-7f40-4909-85d5-d4149554ad4e" providerId="ADAL" clId="{A342A5EE-A6B0-4C4C-B1D9-2F22368D26C3}" dt="2024-08-08T07:51:05.468" v="3711" actId="478"/>
          <ac:spMkLst>
            <pc:docMk/>
            <pc:sldMk cId="4043141513" sldId="943"/>
            <ac:spMk id="15" creationId="{DAF813C4-913D-E7FD-36A8-69900CB56BBE}"/>
          </ac:spMkLst>
        </pc:spChg>
        <pc:spChg chg="del">
          <ac:chgData name="Yoel Kortick" userId="167978f5-7f40-4909-85d5-d4149554ad4e" providerId="ADAL" clId="{A342A5EE-A6B0-4C4C-B1D9-2F22368D26C3}" dt="2024-08-08T07:51:05.468" v="3711" actId="478"/>
          <ac:spMkLst>
            <pc:docMk/>
            <pc:sldMk cId="4043141513" sldId="943"/>
            <ac:spMk id="16" creationId="{B0E33FAB-0752-80C3-674E-CBBAD571EA1E}"/>
          </ac:spMkLst>
        </pc:spChg>
        <pc:picChg chg="del">
          <ac:chgData name="Yoel Kortick" userId="167978f5-7f40-4909-85d5-d4149554ad4e" providerId="ADAL" clId="{A342A5EE-A6B0-4C4C-B1D9-2F22368D26C3}" dt="2024-08-08T07:50:33.890" v="3699" actId="478"/>
          <ac:picMkLst>
            <pc:docMk/>
            <pc:sldMk cId="4043141513" sldId="943"/>
            <ac:picMk id="3" creationId="{EE90BFC3-B83C-1005-34DC-40D15556B8DA}"/>
          </ac:picMkLst>
        </pc:picChg>
        <pc:picChg chg="add mod ord">
          <ac:chgData name="Yoel Kortick" userId="167978f5-7f40-4909-85d5-d4149554ad4e" providerId="ADAL" clId="{A342A5EE-A6B0-4C4C-B1D9-2F22368D26C3}" dt="2024-08-08T07:50:57.279" v="3707" actId="167"/>
          <ac:picMkLst>
            <pc:docMk/>
            <pc:sldMk cId="4043141513" sldId="943"/>
            <ac:picMk id="7" creationId="{06B6BD3C-8EB1-D6D6-7FF8-5729E1448E5E}"/>
          </ac:picMkLst>
        </pc:picChg>
        <pc:cxnChg chg="del mod">
          <ac:chgData name="Yoel Kortick" userId="167978f5-7f40-4909-85d5-d4149554ad4e" providerId="ADAL" clId="{A342A5EE-A6B0-4C4C-B1D9-2F22368D26C3}" dt="2024-08-08T07:51:02.447" v="3709" actId="478"/>
          <ac:cxnSpMkLst>
            <pc:docMk/>
            <pc:sldMk cId="4043141513" sldId="943"/>
            <ac:cxnSpMk id="12" creationId="{115C5CE0-7E26-2B08-5CFD-FFE12D8E40B8}"/>
          </ac:cxnSpMkLst>
        </pc:cxnChg>
        <pc:cxnChg chg="del">
          <ac:chgData name="Yoel Kortick" userId="167978f5-7f40-4909-85d5-d4149554ad4e" providerId="ADAL" clId="{A342A5EE-A6B0-4C4C-B1D9-2F22368D26C3}" dt="2024-08-08T07:51:05.468" v="3711" actId="478"/>
          <ac:cxnSpMkLst>
            <pc:docMk/>
            <pc:sldMk cId="4043141513" sldId="943"/>
            <ac:cxnSpMk id="13" creationId="{44C0E28E-79F0-11B3-994F-0FAC388957C7}"/>
          </ac:cxnSpMkLst>
        </pc:cxnChg>
        <pc:cxnChg chg="del">
          <ac:chgData name="Yoel Kortick" userId="167978f5-7f40-4909-85d5-d4149554ad4e" providerId="ADAL" clId="{A342A5EE-A6B0-4C4C-B1D9-2F22368D26C3}" dt="2024-08-08T07:51:05.468" v="3711" actId="478"/>
          <ac:cxnSpMkLst>
            <pc:docMk/>
            <pc:sldMk cId="4043141513" sldId="943"/>
            <ac:cxnSpMk id="17" creationId="{963686D3-5A6B-27AF-AE9A-57713B9C86B4}"/>
          </ac:cxnSpMkLst>
        </pc:cxnChg>
      </pc:sldChg>
      <pc:sldChg chg="addSp delSp modSp add del mod">
        <pc:chgData name="Yoel Kortick" userId="167978f5-7f40-4909-85d5-d4149554ad4e" providerId="ADAL" clId="{A342A5EE-A6B0-4C4C-B1D9-2F22368D26C3}" dt="2024-08-08T12:07:54.982" v="8257" actId="47"/>
        <pc:sldMkLst>
          <pc:docMk/>
          <pc:sldMk cId="2848377701" sldId="944"/>
        </pc:sldMkLst>
        <pc:spChg chg="del mod">
          <ac:chgData name="Yoel Kortick" userId="167978f5-7f40-4909-85d5-d4149554ad4e" providerId="ADAL" clId="{A342A5EE-A6B0-4C4C-B1D9-2F22368D26C3}" dt="2024-08-08T07:53:37.255" v="3796" actId="478"/>
          <ac:spMkLst>
            <pc:docMk/>
            <pc:sldMk cId="2848377701" sldId="944"/>
            <ac:spMk id="4" creationId="{A6CBEAAC-4031-2B79-20B4-227DAD436592}"/>
          </ac:spMkLst>
        </pc:spChg>
        <pc:spChg chg="add mod">
          <ac:chgData name="Yoel Kortick" userId="167978f5-7f40-4909-85d5-d4149554ad4e" providerId="ADAL" clId="{A342A5EE-A6B0-4C4C-B1D9-2F22368D26C3}" dt="2024-08-08T08:00:47.355" v="4013" actId="14100"/>
          <ac:spMkLst>
            <pc:docMk/>
            <pc:sldMk cId="2848377701" sldId="944"/>
            <ac:spMk id="5" creationId="{1B4DB7CB-9AB2-D6ED-FB12-C9C9F80ED00E}"/>
          </ac:spMkLst>
        </pc:spChg>
        <pc:spChg chg="add mod">
          <ac:chgData name="Yoel Kortick" userId="167978f5-7f40-4909-85d5-d4149554ad4e" providerId="ADAL" clId="{A342A5EE-A6B0-4C4C-B1D9-2F22368D26C3}" dt="2024-08-08T08:00:41.121" v="4012" actId="20577"/>
          <ac:spMkLst>
            <pc:docMk/>
            <pc:sldMk cId="2848377701" sldId="944"/>
            <ac:spMk id="6" creationId="{BA8BAF8F-FE15-1CE7-8DE1-170CB2DCFEE8}"/>
          </ac:spMkLst>
        </pc:spChg>
        <pc:spChg chg="del">
          <ac:chgData name="Yoel Kortick" userId="167978f5-7f40-4909-85d5-d4149554ad4e" providerId="ADAL" clId="{A342A5EE-A6B0-4C4C-B1D9-2F22368D26C3}" dt="2024-08-08T07:53:41.599" v="3799" actId="478"/>
          <ac:spMkLst>
            <pc:docMk/>
            <pc:sldMk cId="2848377701" sldId="944"/>
            <ac:spMk id="8" creationId="{BFEAEE58-73A2-A719-BCA2-948780CDC3D0}"/>
          </ac:spMkLst>
        </pc:spChg>
        <pc:spChg chg="mod">
          <ac:chgData name="Yoel Kortick" userId="167978f5-7f40-4909-85d5-d4149554ad4e" providerId="ADAL" clId="{A342A5EE-A6B0-4C4C-B1D9-2F22368D26C3}" dt="2024-08-08T11:30:28.315" v="6523"/>
          <ac:spMkLst>
            <pc:docMk/>
            <pc:sldMk cId="2848377701" sldId="944"/>
            <ac:spMk id="10" creationId="{4C5297D4-1A90-BA7E-1EA2-3486955EA032}"/>
          </ac:spMkLst>
        </pc:spChg>
        <pc:spChg chg="mod">
          <ac:chgData name="Yoel Kortick" userId="167978f5-7f40-4909-85d5-d4149554ad4e" providerId="ADAL" clId="{A342A5EE-A6B0-4C4C-B1D9-2F22368D26C3}" dt="2024-08-08T08:00:32.411" v="3992" actId="20577"/>
          <ac:spMkLst>
            <pc:docMk/>
            <pc:sldMk cId="2848377701" sldId="944"/>
            <ac:spMk id="11" creationId="{1ACE3884-5DD3-4F86-13C6-FF34F1D35C8C}"/>
          </ac:spMkLst>
        </pc:spChg>
        <pc:picChg chg="add del mod ord">
          <ac:chgData name="Yoel Kortick" userId="167978f5-7f40-4909-85d5-d4149554ad4e" providerId="ADAL" clId="{A342A5EE-A6B0-4C4C-B1D9-2F22368D26C3}" dt="2024-08-08T07:59:58.667" v="3919" actId="478"/>
          <ac:picMkLst>
            <pc:docMk/>
            <pc:sldMk cId="2848377701" sldId="944"/>
            <ac:picMk id="3" creationId="{00B5036A-8725-C8A7-86B9-B9B193B51C77}"/>
          </ac:picMkLst>
        </pc:picChg>
        <pc:picChg chg="del">
          <ac:chgData name="Yoel Kortick" userId="167978f5-7f40-4909-85d5-d4149554ad4e" providerId="ADAL" clId="{A342A5EE-A6B0-4C4C-B1D9-2F22368D26C3}" dt="2024-08-08T07:53:35.806" v="3794" actId="478"/>
          <ac:picMkLst>
            <pc:docMk/>
            <pc:sldMk cId="2848377701" sldId="944"/>
            <ac:picMk id="7" creationId="{06B6BD3C-8EB1-D6D6-7FF8-5729E1448E5E}"/>
          </ac:picMkLst>
        </pc:picChg>
        <pc:picChg chg="add mod ord">
          <ac:chgData name="Yoel Kortick" userId="167978f5-7f40-4909-85d5-d4149554ad4e" providerId="ADAL" clId="{A342A5EE-A6B0-4C4C-B1D9-2F22368D26C3}" dt="2024-08-08T08:00:20.926" v="3978" actId="208"/>
          <ac:picMkLst>
            <pc:docMk/>
            <pc:sldMk cId="2848377701" sldId="944"/>
            <ac:picMk id="16" creationId="{BC34B3FC-CAF4-31CF-90B4-41A336E5C184}"/>
          </ac:picMkLst>
        </pc:picChg>
        <pc:cxnChg chg="add mod">
          <ac:chgData name="Yoel Kortick" userId="167978f5-7f40-4909-85d5-d4149554ad4e" providerId="ADAL" clId="{A342A5EE-A6B0-4C4C-B1D9-2F22368D26C3}" dt="2024-08-08T08:00:18.499" v="3977" actId="1037"/>
          <ac:cxnSpMkLst>
            <pc:docMk/>
            <pc:sldMk cId="2848377701" sldId="944"/>
            <ac:cxnSpMk id="12" creationId="{A2872AB1-D4F4-A4EC-C4D7-339E738F8311}"/>
          </ac:cxnSpMkLst>
        </pc:cxnChg>
      </pc:sldChg>
      <pc:sldChg chg="addSp delSp modSp add del mod">
        <pc:chgData name="Yoel Kortick" userId="167978f5-7f40-4909-85d5-d4149554ad4e" providerId="ADAL" clId="{A342A5EE-A6B0-4C4C-B1D9-2F22368D26C3}" dt="2024-08-08T12:07:57.797" v="8258" actId="47"/>
        <pc:sldMkLst>
          <pc:docMk/>
          <pc:sldMk cId="3590163266" sldId="945"/>
        </pc:sldMkLst>
        <pc:spChg chg="mod">
          <ac:chgData name="Yoel Kortick" userId="167978f5-7f40-4909-85d5-d4149554ad4e" providerId="ADAL" clId="{A342A5EE-A6B0-4C4C-B1D9-2F22368D26C3}" dt="2024-08-08T08:02:45.330" v="4209" actId="1035"/>
          <ac:spMkLst>
            <pc:docMk/>
            <pc:sldMk cId="3590163266" sldId="945"/>
            <ac:spMk id="5" creationId="{1B4DB7CB-9AB2-D6ED-FB12-C9C9F80ED00E}"/>
          </ac:spMkLst>
        </pc:spChg>
        <pc:spChg chg="mod">
          <ac:chgData name="Yoel Kortick" userId="167978f5-7f40-4909-85d5-d4149554ad4e" providerId="ADAL" clId="{A342A5EE-A6B0-4C4C-B1D9-2F22368D26C3}" dt="2024-08-08T08:02:40.143" v="4201" actId="1076"/>
          <ac:spMkLst>
            <pc:docMk/>
            <pc:sldMk cId="3590163266" sldId="945"/>
            <ac:spMk id="6" creationId="{BA8BAF8F-FE15-1CE7-8DE1-170CB2DCFEE8}"/>
          </ac:spMkLst>
        </pc:spChg>
        <pc:spChg chg="mod">
          <ac:chgData name="Yoel Kortick" userId="167978f5-7f40-4909-85d5-d4149554ad4e" providerId="ADAL" clId="{A342A5EE-A6B0-4C4C-B1D9-2F22368D26C3}" dt="2024-08-08T11:30:28.315" v="6523"/>
          <ac:spMkLst>
            <pc:docMk/>
            <pc:sldMk cId="3590163266" sldId="945"/>
            <ac:spMk id="10" creationId="{4C5297D4-1A90-BA7E-1EA2-3486955EA032}"/>
          </ac:spMkLst>
        </pc:spChg>
        <pc:spChg chg="mod">
          <ac:chgData name="Yoel Kortick" userId="167978f5-7f40-4909-85d5-d4149554ad4e" providerId="ADAL" clId="{A342A5EE-A6B0-4C4C-B1D9-2F22368D26C3}" dt="2024-08-08T08:01:59.307" v="4161" actId="20577"/>
          <ac:spMkLst>
            <pc:docMk/>
            <pc:sldMk cId="3590163266" sldId="945"/>
            <ac:spMk id="11" creationId="{1ACE3884-5DD3-4F86-13C6-FF34F1D35C8C}"/>
          </ac:spMkLst>
        </pc:spChg>
        <pc:picChg chg="add mod ord">
          <ac:chgData name="Yoel Kortick" userId="167978f5-7f40-4909-85d5-d4149554ad4e" providerId="ADAL" clId="{A342A5EE-A6B0-4C4C-B1D9-2F22368D26C3}" dt="2024-08-08T08:02:51.284" v="4212" actId="208"/>
          <ac:picMkLst>
            <pc:docMk/>
            <pc:sldMk cId="3590163266" sldId="945"/>
            <ac:picMk id="3" creationId="{41667F3E-90B7-560B-D73B-44FE5F2EFCC5}"/>
          </ac:picMkLst>
        </pc:picChg>
        <pc:picChg chg="del">
          <ac:chgData name="Yoel Kortick" userId="167978f5-7f40-4909-85d5-d4149554ad4e" providerId="ADAL" clId="{A342A5EE-A6B0-4C4C-B1D9-2F22368D26C3}" dt="2024-08-08T08:01:30.972" v="4015" actId="478"/>
          <ac:picMkLst>
            <pc:docMk/>
            <pc:sldMk cId="3590163266" sldId="945"/>
            <ac:picMk id="16" creationId="{BC34B3FC-CAF4-31CF-90B4-41A336E5C184}"/>
          </ac:picMkLst>
        </pc:picChg>
        <pc:cxnChg chg="mod">
          <ac:chgData name="Yoel Kortick" userId="167978f5-7f40-4909-85d5-d4149554ad4e" providerId="ADAL" clId="{A342A5EE-A6B0-4C4C-B1D9-2F22368D26C3}" dt="2024-08-08T08:02:48.749" v="4211" actId="14100"/>
          <ac:cxnSpMkLst>
            <pc:docMk/>
            <pc:sldMk cId="3590163266" sldId="945"/>
            <ac:cxnSpMk id="12" creationId="{A2872AB1-D4F4-A4EC-C4D7-339E738F8311}"/>
          </ac:cxnSpMkLst>
        </pc:cxnChg>
      </pc:sldChg>
      <pc:sldChg chg="addSp delSp modSp add del mod">
        <pc:chgData name="Yoel Kortick" userId="167978f5-7f40-4909-85d5-d4149554ad4e" providerId="ADAL" clId="{A342A5EE-A6B0-4C4C-B1D9-2F22368D26C3}" dt="2024-08-08T12:07:59.049" v="8259" actId="47"/>
        <pc:sldMkLst>
          <pc:docMk/>
          <pc:sldMk cId="1388711043" sldId="946"/>
        </pc:sldMkLst>
        <pc:spChg chg="del">
          <ac:chgData name="Yoel Kortick" userId="167978f5-7f40-4909-85d5-d4149554ad4e" providerId="ADAL" clId="{A342A5EE-A6B0-4C4C-B1D9-2F22368D26C3}" dt="2024-08-08T08:04:33.112" v="4306" actId="478"/>
          <ac:spMkLst>
            <pc:docMk/>
            <pc:sldMk cId="1388711043" sldId="946"/>
            <ac:spMk id="5" creationId="{1B4DB7CB-9AB2-D6ED-FB12-C9C9F80ED00E}"/>
          </ac:spMkLst>
        </pc:spChg>
        <pc:spChg chg="del">
          <ac:chgData name="Yoel Kortick" userId="167978f5-7f40-4909-85d5-d4149554ad4e" providerId="ADAL" clId="{A342A5EE-A6B0-4C4C-B1D9-2F22368D26C3}" dt="2024-08-08T08:04:35.323" v="4308" actId="478"/>
          <ac:spMkLst>
            <pc:docMk/>
            <pc:sldMk cId="1388711043" sldId="946"/>
            <ac:spMk id="6" creationId="{BA8BAF8F-FE15-1CE7-8DE1-170CB2DCFEE8}"/>
          </ac:spMkLst>
        </pc:spChg>
        <pc:spChg chg="add mod">
          <ac:chgData name="Yoel Kortick" userId="167978f5-7f40-4909-85d5-d4149554ad4e" providerId="ADAL" clId="{A342A5EE-A6B0-4C4C-B1D9-2F22368D26C3}" dt="2024-08-08T08:05:04.320" v="4341" actId="14100"/>
          <ac:spMkLst>
            <pc:docMk/>
            <pc:sldMk cId="1388711043" sldId="946"/>
            <ac:spMk id="7" creationId="{3202227C-8DA3-AA07-7907-DCC512851B41}"/>
          </ac:spMkLst>
        </pc:spChg>
        <pc:spChg chg="mod">
          <ac:chgData name="Yoel Kortick" userId="167978f5-7f40-4909-85d5-d4149554ad4e" providerId="ADAL" clId="{A342A5EE-A6B0-4C4C-B1D9-2F22368D26C3}" dt="2024-08-08T11:30:28.315" v="6523"/>
          <ac:spMkLst>
            <pc:docMk/>
            <pc:sldMk cId="1388711043" sldId="946"/>
            <ac:spMk id="10" creationId="{4C5297D4-1A90-BA7E-1EA2-3486955EA032}"/>
          </ac:spMkLst>
        </pc:spChg>
        <pc:spChg chg="mod">
          <ac:chgData name="Yoel Kortick" userId="167978f5-7f40-4909-85d5-d4149554ad4e" providerId="ADAL" clId="{A342A5EE-A6B0-4C4C-B1D9-2F22368D26C3}" dt="2024-08-08T08:04:22.930" v="4300" actId="20577"/>
          <ac:spMkLst>
            <pc:docMk/>
            <pc:sldMk cId="1388711043" sldId="946"/>
            <ac:spMk id="11" creationId="{1ACE3884-5DD3-4F86-13C6-FF34F1D35C8C}"/>
          </ac:spMkLst>
        </pc:spChg>
        <pc:picChg chg="del">
          <ac:chgData name="Yoel Kortick" userId="167978f5-7f40-4909-85d5-d4149554ad4e" providerId="ADAL" clId="{A342A5EE-A6B0-4C4C-B1D9-2F22368D26C3}" dt="2024-08-08T08:04:25.390" v="4301" actId="478"/>
          <ac:picMkLst>
            <pc:docMk/>
            <pc:sldMk cId="1388711043" sldId="946"/>
            <ac:picMk id="3" creationId="{41667F3E-90B7-560B-D73B-44FE5F2EFCC5}"/>
          </ac:picMkLst>
        </pc:picChg>
        <pc:picChg chg="add mod ord">
          <ac:chgData name="Yoel Kortick" userId="167978f5-7f40-4909-85d5-d4149554ad4e" providerId="ADAL" clId="{A342A5EE-A6B0-4C4C-B1D9-2F22368D26C3}" dt="2024-08-08T08:04:39.324" v="4310" actId="167"/>
          <ac:picMkLst>
            <pc:docMk/>
            <pc:sldMk cId="1388711043" sldId="946"/>
            <ac:picMk id="4" creationId="{3BD81E9F-4FD0-FB9F-2E1C-A9FCC36F770E}"/>
          </ac:picMkLst>
        </pc:picChg>
        <pc:cxnChg chg="add mod">
          <ac:chgData name="Yoel Kortick" userId="167978f5-7f40-4909-85d5-d4149554ad4e" providerId="ADAL" clId="{A342A5EE-A6B0-4C4C-B1D9-2F22368D26C3}" dt="2024-08-08T08:05:06.476" v="4342" actId="14100"/>
          <ac:cxnSpMkLst>
            <pc:docMk/>
            <pc:sldMk cId="1388711043" sldId="946"/>
            <ac:cxnSpMk id="8" creationId="{134742D0-4038-AD0A-F284-8103A885B66C}"/>
          </ac:cxnSpMkLst>
        </pc:cxnChg>
        <pc:cxnChg chg="del">
          <ac:chgData name="Yoel Kortick" userId="167978f5-7f40-4909-85d5-d4149554ad4e" providerId="ADAL" clId="{A342A5EE-A6B0-4C4C-B1D9-2F22368D26C3}" dt="2024-08-08T08:04:34.052" v="4307" actId="478"/>
          <ac:cxnSpMkLst>
            <pc:docMk/>
            <pc:sldMk cId="1388711043" sldId="946"/>
            <ac:cxnSpMk id="12" creationId="{A2872AB1-D4F4-A4EC-C4D7-339E738F8311}"/>
          </ac:cxnSpMkLst>
        </pc:cxnChg>
      </pc:sldChg>
      <pc:sldChg chg="addSp delSp modSp add del mod">
        <pc:chgData name="Yoel Kortick" userId="167978f5-7f40-4909-85d5-d4149554ad4e" providerId="ADAL" clId="{A342A5EE-A6B0-4C4C-B1D9-2F22368D26C3}" dt="2024-08-08T12:08:00.990" v="8260" actId="47"/>
        <pc:sldMkLst>
          <pc:docMk/>
          <pc:sldMk cId="4036168386" sldId="947"/>
        </pc:sldMkLst>
        <pc:spChg chg="del">
          <ac:chgData name="Yoel Kortick" userId="167978f5-7f40-4909-85d5-d4149554ad4e" providerId="ADAL" clId="{A342A5EE-A6B0-4C4C-B1D9-2F22368D26C3}" dt="2024-08-08T08:06:14.354" v="4401" actId="478"/>
          <ac:spMkLst>
            <pc:docMk/>
            <pc:sldMk cId="4036168386" sldId="947"/>
            <ac:spMk id="7" creationId="{3202227C-8DA3-AA07-7907-DCC512851B41}"/>
          </ac:spMkLst>
        </pc:spChg>
        <pc:spChg chg="mod">
          <ac:chgData name="Yoel Kortick" userId="167978f5-7f40-4909-85d5-d4149554ad4e" providerId="ADAL" clId="{A342A5EE-A6B0-4C4C-B1D9-2F22368D26C3}" dt="2024-08-08T11:30:28.315" v="6523"/>
          <ac:spMkLst>
            <pc:docMk/>
            <pc:sldMk cId="4036168386" sldId="947"/>
            <ac:spMk id="10" creationId="{4C5297D4-1A90-BA7E-1EA2-3486955EA032}"/>
          </ac:spMkLst>
        </pc:spChg>
        <pc:spChg chg="mod">
          <ac:chgData name="Yoel Kortick" userId="167978f5-7f40-4909-85d5-d4149554ad4e" providerId="ADAL" clId="{A342A5EE-A6B0-4C4C-B1D9-2F22368D26C3}" dt="2024-08-08T08:06:35.816" v="4439" actId="20577"/>
          <ac:spMkLst>
            <pc:docMk/>
            <pc:sldMk cId="4036168386" sldId="947"/>
            <ac:spMk id="11" creationId="{1ACE3884-5DD3-4F86-13C6-FF34F1D35C8C}"/>
          </ac:spMkLst>
        </pc:spChg>
        <pc:picChg chg="add mod ord">
          <ac:chgData name="Yoel Kortick" userId="167978f5-7f40-4909-85d5-d4149554ad4e" providerId="ADAL" clId="{A342A5EE-A6B0-4C4C-B1D9-2F22368D26C3}" dt="2024-08-08T08:06:16.412" v="4402" actId="167"/>
          <ac:picMkLst>
            <pc:docMk/>
            <pc:sldMk cId="4036168386" sldId="947"/>
            <ac:picMk id="3" creationId="{71100BA5-BEF0-13FD-E0F5-08DFB04B610C}"/>
          </ac:picMkLst>
        </pc:picChg>
        <pc:picChg chg="del">
          <ac:chgData name="Yoel Kortick" userId="167978f5-7f40-4909-85d5-d4149554ad4e" providerId="ADAL" clId="{A342A5EE-A6B0-4C4C-B1D9-2F22368D26C3}" dt="2024-08-08T08:06:06.487" v="4396" actId="478"/>
          <ac:picMkLst>
            <pc:docMk/>
            <pc:sldMk cId="4036168386" sldId="947"/>
            <ac:picMk id="4" creationId="{3BD81E9F-4FD0-FB9F-2E1C-A9FCC36F770E}"/>
          </ac:picMkLst>
        </pc:picChg>
        <pc:cxnChg chg="del mod">
          <ac:chgData name="Yoel Kortick" userId="167978f5-7f40-4909-85d5-d4149554ad4e" providerId="ADAL" clId="{A342A5EE-A6B0-4C4C-B1D9-2F22368D26C3}" dt="2024-08-08T08:06:18.361" v="4403" actId="478"/>
          <ac:cxnSpMkLst>
            <pc:docMk/>
            <pc:sldMk cId="4036168386" sldId="947"/>
            <ac:cxnSpMk id="8" creationId="{134742D0-4038-AD0A-F284-8103A885B66C}"/>
          </ac:cxnSpMkLst>
        </pc:cxnChg>
      </pc:sldChg>
      <pc:sldChg chg="modSp add mod setBg">
        <pc:chgData name="Yoel Kortick" userId="167978f5-7f40-4909-85d5-d4149554ad4e" providerId="ADAL" clId="{A342A5EE-A6B0-4C4C-B1D9-2F22368D26C3}" dt="2024-08-08T11:24:47.708" v="6482" actId="14100"/>
        <pc:sldMkLst>
          <pc:docMk/>
          <pc:sldMk cId="610440184" sldId="948"/>
        </pc:sldMkLst>
        <pc:spChg chg="mod">
          <ac:chgData name="Yoel Kortick" userId="167978f5-7f40-4909-85d5-d4149554ad4e" providerId="ADAL" clId="{A342A5EE-A6B0-4C4C-B1D9-2F22368D26C3}" dt="2024-08-08T11:24:47.708" v="6482" actId="14100"/>
          <ac:spMkLst>
            <pc:docMk/>
            <pc:sldMk cId="610440184" sldId="948"/>
            <ac:spMk id="13" creationId="{F4F9CE6C-EB7E-DBFE-C77E-B97A93A03817}"/>
          </ac:spMkLst>
        </pc:spChg>
      </pc:sldChg>
      <pc:sldChg chg="addSp delSp modSp add mod setBg">
        <pc:chgData name="Yoel Kortick" userId="167978f5-7f40-4909-85d5-d4149554ad4e" providerId="ADAL" clId="{A342A5EE-A6B0-4C4C-B1D9-2F22368D26C3}" dt="2024-08-08T11:24:39.734" v="6480" actId="404"/>
        <pc:sldMkLst>
          <pc:docMk/>
          <pc:sldMk cId="292656038" sldId="949"/>
        </pc:sldMkLst>
        <pc:spChg chg="add del mod">
          <ac:chgData name="Yoel Kortick" userId="167978f5-7f40-4909-85d5-d4149554ad4e" providerId="ADAL" clId="{A342A5EE-A6B0-4C4C-B1D9-2F22368D26C3}" dt="2024-08-08T10:50:18.730" v="5363" actId="478"/>
          <ac:spMkLst>
            <pc:docMk/>
            <pc:sldMk cId="292656038" sldId="949"/>
            <ac:spMk id="2" creationId="{0128454E-2088-04CB-B0A5-4161DCA2DC93}"/>
          </ac:spMkLst>
        </pc:spChg>
        <pc:spChg chg="add mod">
          <ac:chgData name="Yoel Kortick" userId="167978f5-7f40-4909-85d5-d4149554ad4e" providerId="ADAL" clId="{A342A5EE-A6B0-4C4C-B1D9-2F22368D26C3}" dt="2024-08-08T10:50:53.392" v="5400" actId="1035"/>
          <ac:spMkLst>
            <pc:docMk/>
            <pc:sldMk cId="292656038" sldId="949"/>
            <ac:spMk id="4" creationId="{05312073-52F2-4873-5110-DB6BAB58589B}"/>
          </ac:spMkLst>
        </pc:spChg>
        <pc:spChg chg="mod">
          <ac:chgData name="Yoel Kortick" userId="167978f5-7f40-4909-85d5-d4149554ad4e" providerId="ADAL" clId="{A342A5EE-A6B0-4C4C-B1D9-2F22368D26C3}" dt="2024-08-08T11:24:39.734" v="6480" actId="404"/>
          <ac:spMkLst>
            <pc:docMk/>
            <pc:sldMk cId="292656038" sldId="949"/>
            <ac:spMk id="10" creationId="{4C5297D4-1A90-BA7E-1EA2-3486955EA032}"/>
          </ac:spMkLst>
        </pc:spChg>
        <pc:spChg chg="mod">
          <ac:chgData name="Yoel Kortick" userId="167978f5-7f40-4909-85d5-d4149554ad4e" providerId="ADAL" clId="{A342A5EE-A6B0-4C4C-B1D9-2F22368D26C3}" dt="2024-08-08T10:55:57.889" v="5700" actId="20577"/>
          <ac:spMkLst>
            <pc:docMk/>
            <pc:sldMk cId="292656038" sldId="949"/>
            <ac:spMk id="11" creationId="{1ACE3884-5DD3-4F86-13C6-FF34F1D35C8C}"/>
          </ac:spMkLst>
        </pc:spChg>
        <pc:picChg chg="add mod">
          <ac:chgData name="Yoel Kortick" userId="167978f5-7f40-4909-85d5-d4149554ad4e" providerId="ADAL" clId="{A342A5EE-A6B0-4C4C-B1D9-2F22368D26C3}" dt="2024-08-08T10:50:48.802" v="5397" actId="1076"/>
          <ac:picMkLst>
            <pc:docMk/>
            <pc:sldMk cId="292656038" sldId="949"/>
            <ac:picMk id="3" creationId="{99F7B550-12AE-6844-22C1-2F86C8C8156B}"/>
          </ac:picMkLst>
        </pc:picChg>
      </pc:sldChg>
      <pc:sldChg chg="delSp modSp add mod">
        <pc:chgData name="Yoel Kortick" userId="167978f5-7f40-4909-85d5-d4149554ad4e" providerId="ADAL" clId="{A342A5EE-A6B0-4C4C-B1D9-2F22368D26C3}" dt="2024-08-08T11:24:35.496" v="6478" actId="404"/>
        <pc:sldMkLst>
          <pc:docMk/>
          <pc:sldMk cId="377312541" sldId="950"/>
        </pc:sldMkLst>
        <pc:spChg chg="del">
          <ac:chgData name="Yoel Kortick" userId="167978f5-7f40-4909-85d5-d4149554ad4e" providerId="ADAL" clId="{A342A5EE-A6B0-4C4C-B1D9-2F22368D26C3}" dt="2024-08-08T10:52:02.476" v="5677" actId="478"/>
          <ac:spMkLst>
            <pc:docMk/>
            <pc:sldMk cId="377312541" sldId="950"/>
            <ac:spMk id="4" creationId="{05312073-52F2-4873-5110-DB6BAB58589B}"/>
          </ac:spMkLst>
        </pc:spChg>
        <pc:spChg chg="mod">
          <ac:chgData name="Yoel Kortick" userId="167978f5-7f40-4909-85d5-d4149554ad4e" providerId="ADAL" clId="{A342A5EE-A6B0-4C4C-B1D9-2F22368D26C3}" dt="2024-08-08T11:24:35.496" v="6478" actId="404"/>
          <ac:spMkLst>
            <pc:docMk/>
            <pc:sldMk cId="377312541" sldId="950"/>
            <ac:spMk id="10" creationId="{4C5297D4-1A90-BA7E-1EA2-3486955EA032}"/>
          </ac:spMkLst>
        </pc:spChg>
        <pc:spChg chg="mod">
          <ac:chgData name="Yoel Kortick" userId="167978f5-7f40-4909-85d5-d4149554ad4e" providerId="ADAL" clId="{A342A5EE-A6B0-4C4C-B1D9-2F22368D26C3}" dt="2024-08-08T10:52:25.802" v="5695" actId="20577"/>
          <ac:spMkLst>
            <pc:docMk/>
            <pc:sldMk cId="377312541" sldId="950"/>
            <ac:spMk id="11" creationId="{1ACE3884-5DD3-4F86-13C6-FF34F1D35C8C}"/>
          </ac:spMkLst>
        </pc:spChg>
        <pc:picChg chg="del">
          <ac:chgData name="Yoel Kortick" userId="167978f5-7f40-4909-85d5-d4149554ad4e" providerId="ADAL" clId="{A342A5EE-A6B0-4C4C-B1D9-2F22368D26C3}" dt="2024-08-08T10:52:02.476" v="5677" actId="478"/>
          <ac:picMkLst>
            <pc:docMk/>
            <pc:sldMk cId="377312541" sldId="950"/>
            <ac:picMk id="3" creationId="{99F7B550-12AE-6844-22C1-2F86C8C8156B}"/>
          </ac:picMkLst>
        </pc:picChg>
      </pc:sldChg>
      <pc:sldChg chg="addSp modSp add mod">
        <pc:chgData name="Yoel Kortick" userId="167978f5-7f40-4909-85d5-d4149554ad4e" providerId="ADAL" clId="{A342A5EE-A6B0-4C4C-B1D9-2F22368D26C3}" dt="2024-08-08T12:01:39.115" v="8007" actId="1035"/>
        <pc:sldMkLst>
          <pc:docMk/>
          <pc:sldMk cId="3420794584" sldId="951"/>
        </pc:sldMkLst>
        <pc:spChg chg="add mod">
          <ac:chgData name="Yoel Kortick" userId="167978f5-7f40-4909-85d5-d4149554ad4e" providerId="ADAL" clId="{A342A5EE-A6B0-4C4C-B1D9-2F22368D26C3}" dt="2024-08-08T12:01:39.115" v="8007" actId="1035"/>
          <ac:spMkLst>
            <pc:docMk/>
            <pc:sldMk cId="3420794584" sldId="951"/>
            <ac:spMk id="4" creationId="{F052731A-F4B0-DF16-0505-2A277361C3F3}"/>
          </ac:spMkLst>
        </pc:spChg>
        <pc:spChg chg="add mod">
          <ac:chgData name="Yoel Kortick" userId="167978f5-7f40-4909-85d5-d4149554ad4e" providerId="ADAL" clId="{A342A5EE-A6B0-4C4C-B1D9-2F22368D26C3}" dt="2024-08-08T12:01:39.115" v="8007" actId="1035"/>
          <ac:spMkLst>
            <pc:docMk/>
            <pc:sldMk cId="3420794584" sldId="951"/>
            <ac:spMk id="5" creationId="{F7544B72-BC76-BE04-E6DA-E7B31F419693}"/>
          </ac:spMkLst>
        </pc:spChg>
        <pc:spChg chg="add mod">
          <ac:chgData name="Yoel Kortick" userId="167978f5-7f40-4909-85d5-d4149554ad4e" providerId="ADAL" clId="{A342A5EE-A6B0-4C4C-B1D9-2F22368D26C3}" dt="2024-08-08T12:01:39.115" v="8007" actId="1035"/>
          <ac:spMkLst>
            <pc:docMk/>
            <pc:sldMk cId="3420794584" sldId="951"/>
            <ac:spMk id="6" creationId="{3FA5672D-738C-7E94-9C6A-19F352F178B4}"/>
          </ac:spMkLst>
        </pc:spChg>
        <pc:spChg chg="add mod">
          <ac:chgData name="Yoel Kortick" userId="167978f5-7f40-4909-85d5-d4149554ad4e" providerId="ADAL" clId="{A342A5EE-A6B0-4C4C-B1D9-2F22368D26C3}" dt="2024-08-08T12:01:39.115" v="8007" actId="1035"/>
          <ac:spMkLst>
            <pc:docMk/>
            <pc:sldMk cId="3420794584" sldId="951"/>
            <ac:spMk id="7" creationId="{3F29428B-16F4-4F87-7883-4F35E253C0D7}"/>
          </ac:spMkLst>
        </pc:spChg>
        <pc:spChg chg="mod">
          <ac:chgData name="Yoel Kortick" userId="167978f5-7f40-4909-85d5-d4149554ad4e" providerId="ADAL" clId="{A342A5EE-A6B0-4C4C-B1D9-2F22368D26C3}" dt="2024-08-08T11:24:31.656" v="6476" actId="404"/>
          <ac:spMkLst>
            <pc:docMk/>
            <pc:sldMk cId="3420794584" sldId="951"/>
            <ac:spMk id="10" creationId="{4C5297D4-1A90-BA7E-1EA2-3486955EA032}"/>
          </ac:spMkLst>
        </pc:spChg>
        <pc:spChg chg="mod">
          <ac:chgData name="Yoel Kortick" userId="167978f5-7f40-4909-85d5-d4149554ad4e" providerId="ADAL" clId="{A342A5EE-A6B0-4C4C-B1D9-2F22368D26C3}" dt="2024-08-08T12:01:04.637" v="7971" actId="20577"/>
          <ac:spMkLst>
            <pc:docMk/>
            <pc:sldMk cId="3420794584" sldId="951"/>
            <ac:spMk id="11" creationId="{1ACE3884-5DD3-4F86-13C6-FF34F1D35C8C}"/>
          </ac:spMkLst>
        </pc:spChg>
        <pc:picChg chg="add mod ord">
          <ac:chgData name="Yoel Kortick" userId="167978f5-7f40-4909-85d5-d4149554ad4e" providerId="ADAL" clId="{A342A5EE-A6B0-4C4C-B1D9-2F22368D26C3}" dt="2024-08-08T12:01:39.115" v="8007" actId="1035"/>
          <ac:picMkLst>
            <pc:docMk/>
            <pc:sldMk cId="3420794584" sldId="951"/>
            <ac:picMk id="3" creationId="{DE4D2C32-6911-5911-E424-ECB75754FBD0}"/>
          </ac:picMkLst>
        </pc:picChg>
      </pc:sldChg>
      <pc:sldChg chg="addSp delSp modSp add mod">
        <pc:chgData name="Yoel Kortick" userId="167978f5-7f40-4909-85d5-d4149554ad4e" providerId="ADAL" clId="{A342A5EE-A6B0-4C4C-B1D9-2F22368D26C3}" dt="2024-08-08T11:24:27.244" v="6474" actId="404"/>
        <pc:sldMkLst>
          <pc:docMk/>
          <pc:sldMk cId="1354551685" sldId="952"/>
        </pc:sldMkLst>
        <pc:spChg chg="mod">
          <ac:chgData name="Yoel Kortick" userId="167978f5-7f40-4909-85d5-d4149554ad4e" providerId="ADAL" clId="{A342A5EE-A6B0-4C4C-B1D9-2F22368D26C3}" dt="2024-08-08T11:03:44.934" v="6047" actId="1037"/>
          <ac:spMkLst>
            <pc:docMk/>
            <pc:sldMk cId="1354551685" sldId="952"/>
            <ac:spMk id="4" creationId="{F052731A-F4B0-DF16-0505-2A277361C3F3}"/>
          </ac:spMkLst>
        </pc:spChg>
        <pc:spChg chg="mod">
          <ac:chgData name="Yoel Kortick" userId="167978f5-7f40-4909-85d5-d4149554ad4e" providerId="ADAL" clId="{A342A5EE-A6B0-4C4C-B1D9-2F22368D26C3}" dt="2024-08-08T11:02:57.871" v="5991" actId="1076"/>
          <ac:spMkLst>
            <pc:docMk/>
            <pc:sldMk cId="1354551685" sldId="952"/>
            <ac:spMk id="5" creationId="{F7544B72-BC76-BE04-E6DA-E7B31F419693}"/>
          </ac:spMkLst>
        </pc:spChg>
        <pc:spChg chg="del">
          <ac:chgData name="Yoel Kortick" userId="167978f5-7f40-4909-85d5-d4149554ad4e" providerId="ADAL" clId="{A342A5EE-A6B0-4C4C-B1D9-2F22368D26C3}" dt="2024-08-08T11:03:00.394" v="5992" actId="478"/>
          <ac:spMkLst>
            <pc:docMk/>
            <pc:sldMk cId="1354551685" sldId="952"/>
            <ac:spMk id="6" creationId="{3FA5672D-738C-7E94-9C6A-19F352F178B4}"/>
          </ac:spMkLst>
        </pc:spChg>
        <pc:spChg chg="mod">
          <ac:chgData name="Yoel Kortick" userId="167978f5-7f40-4909-85d5-d4149554ad4e" providerId="ADAL" clId="{A342A5EE-A6B0-4C4C-B1D9-2F22368D26C3}" dt="2024-08-08T11:03:08.564" v="5994" actId="14100"/>
          <ac:spMkLst>
            <pc:docMk/>
            <pc:sldMk cId="1354551685" sldId="952"/>
            <ac:spMk id="7" creationId="{3F29428B-16F4-4F87-7883-4F35E253C0D7}"/>
          </ac:spMkLst>
        </pc:spChg>
        <pc:spChg chg="mod">
          <ac:chgData name="Yoel Kortick" userId="167978f5-7f40-4909-85d5-d4149554ad4e" providerId="ADAL" clId="{A342A5EE-A6B0-4C4C-B1D9-2F22368D26C3}" dt="2024-08-08T11:24:27.244" v="6474" actId="404"/>
          <ac:spMkLst>
            <pc:docMk/>
            <pc:sldMk cId="1354551685" sldId="952"/>
            <ac:spMk id="10" creationId="{4C5297D4-1A90-BA7E-1EA2-3486955EA032}"/>
          </ac:spMkLst>
        </pc:spChg>
        <pc:spChg chg="mod">
          <ac:chgData name="Yoel Kortick" userId="167978f5-7f40-4909-85d5-d4149554ad4e" providerId="ADAL" clId="{A342A5EE-A6B0-4C4C-B1D9-2F22368D26C3}" dt="2024-08-08T11:00:18.893" v="5949" actId="20577"/>
          <ac:spMkLst>
            <pc:docMk/>
            <pc:sldMk cId="1354551685" sldId="952"/>
            <ac:spMk id="11" creationId="{1ACE3884-5DD3-4F86-13C6-FF34F1D35C8C}"/>
          </ac:spMkLst>
        </pc:spChg>
        <pc:spChg chg="add mod">
          <ac:chgData name="Yoel Kortick" userId="167978f5-7f40-4909-85d5-d4149554ad4e" providerId="ADAL" clId="{A342A5EE-A6B0-4C4C-B1D9-2F22368D26C3}" dt="2024-08-08T11:03:37.523" v="6041" actId="14100"/>
          <ac:spMkLst>
            <pc:docMk/>
            <pc:sldMk cId="1354551685" sldId="952"/>
            <ac:spMk id="12" creationId="{31A9B673-41DD-41ED-4F77-36BCFFC737E0}"/>
          </ac:spMkLst>
        </pc:spChg>
        <pc:picChg chg="del">
          <ac:chgData name="Yoel Kortick" userId="167978f5-7f40-4909-85d5-d4149554ad4e" providerId="ADAL" clId="{A342A5EE-A6B0-4C4C-B1D9-2F22368D26C3}" dt="2024-08-08T11:00:21.511" v="5950" actId="478"/>
          <ac:picMkLst>
            <pc:docMk/>
            <pc:sldMk cId="1354551685" sldId="952"/>
            <ac:picMk id="3" creationId="{DE4D2C32-6911-5911-E424-ECB75754FBD0}"/>
          </ac:picMkLst>
        </pc:picChg>
        <pc:picChg chg="add mod ord">
          <ac:chgData name="Yoel Kortick" userId="167978f5-7f40-4909-85d5-d4149554ad4e" providerId="ADAL" clId="{A342A5EE-A6B0-4C4C-B1D9-2F22368D26C3}" dt="2024-08-08T11:03:40.690" v="6042" actId="208"/>
          <ac:picMkLst>
            <pc:docMk/>
            <pc:sldMk cId="1354551685" sldId="952"/>
            <ac:picMk id="8" creationId="{542E3D21-293F-F953-CA87-29BDF09DFF43}"/>
          </ac:picMkLst>
        </pc:picChg>
      </pc:sldChg>
      <pc:sldChg chg="addSp delSp modSp add mod">
        <pc:chgData name="Yoel Kortick" userId="167978f5-7f40-4909-85d5-d4149554ad4e" providerId="ADAL" clId="{A342A5EE-A6B0-4C4C-B1D9-2F22368D26C3}" dt="2024-08-08T12:02:08.444" v="8014" actId="255"/>
        <pc:sldMkLst>
          <pc:docMk/>
          <pc:sldMk cId="4190231975" sldId="953"/>
        </pc:sldMkLst>
        <pc:spChg chg="del">
          <ac:chgData name="Yoel Kortick" userId="167978f5-7f40-4909-85d5-d4149554ad4e" providerId="ADAL" clId="{A342A5EE-A6B0-4C4C-B1D9-2F22368D26C3}" dt="2024-08-08T11:18:10.110" v="6146" actId="478"/>
          <ac:spMkLst>
            <pc:docMk/>
            <pc:sldMk cId="4190231975" sldId="953"/>
            <ac:spMk id="4" creationId="{F052731A-F4B0-DF16-0505-2A277361C3F3}"/>
          </ac:spMkLst>
        </pc:spChg>
        <pc:spChg chg="mod">
          <ac:chgData name="Yoel Kortick" userId="167978f5-7f40-4909-85d5-d4149554ad4e" providerId="ADAL" clId="{A342A5EE-A6B0-4C4C-B1D9-2F22368D26C3}" dt="2024-08-08T11:19:00.949" v="6172" actId="1076"/>
          <ac:spMkLst>
            <pc:docMk/>
            <pc:sldMk cId="4190231975" sldId="953"/>
            <ac:spMk id="5" creationId="{F7544B72-BC76-BE04-E6DA-E7B31F419693}"/>
          </ac:spMkLst>
        </pc:spChg>
        <pc:spChg chg="del">
          <ac:chgData name="Yoel Kortick" userId="167978f5-7f40-4909-85d5-d4149554ad4e" providerId="ADAL" clId="{A342A5EE-A6B0-4C4C-B1D9-2F22368D26C3}" dt="2024-08-08T11:18:11.846" v="6147" actId="478"/>
          <ac:spMkLst>
            <pc:docMk/>
            <pc:sldMk cId="4190231975" sldId="953"/>
            <ac:spMk id="7" creationId="{3F29428B-16F4-4F87-7883-4F35E253C0D7}"/>
          </ac:spMkLst>
        </pc:spChg>
        <pc:spChg chg="mod">
          <ac:chgData name="Yoel Kortick" userId="167978f5-7f40-4909-85d5-d4149554ad4e" providerId="ADAL" clId="{A342A5EE-A6B0-4C4C-B1D9-2F22368D26C3}" dt="2024-08-08T11:24:21.220" v="6472" actId="404"/>
          <ac:spMkLst>
            <pc:docMk/>
            <pc:sldMk cId="4190231975" sldId="953"/>
            <ac:spMk id="10" creationId="{4C5297D4-1A90-BA7E-1EA2-3486955EA032}"/>
          </ac:spMkLst>
        </pc:spChg>
        <pc:spChg chg="mod">
          <ac:chgData name="Yoel Kortick" userId="167978f5-7f40-4909-85d5-d4149554ad4e" providerId="ADAL" clId="{A342A5EE-A6B0-4C4C-B1D9-2F22368D26C3}" dt="2024-08-08T12:02:08.444" v="8014" actId="255"/>
          <ac:spMkLst>
            <pc:docMk/>
            <pc:sldMk cId="4190231975" sldId="953"/>
            <ac:spMk id="11" creationId="{1ACE3884-5DD3-4F86-13C6-FF34F1D35C8C}"/>
          </ac:spMkLst>
        </pc:spChg>
        <pc:spChg chg="del">
          <ac:chgData name="Yoel Kortick" userId="167978f5-7f40-4909-85d5-d4149554ad4e" providerId="ADAL" clId="{A342A5EE-A6B0-4C4C-B1D9-2F22368D26C3}" dt="2024-08-08T11:18:56.537" v="6171" actId="478"/>
          <ac:spMkLst>
            <pc:docMk/>
            <pc:sldMk cId="4190231975" sldId="953"/>
            <ac:spMk id="12" creationId="{31A9B673-41DD-41ED-4F77-36BCFFC737E0}"/>
          </ac:spMkLst>
        </pc:spChg>
        <pc:picChg chg="add mod ord">
          <ac:chgData name="Yoel Kortick" userId="167978f5-7f40-4909-85d5-d4149554ad4e" providerId="ADAL" clId="{A342A5EE-A6B0-4C4C-B1D9-2F22368D26C3}" dt="2024-08-08T11:18:53.153" v="6170" actId="167"/>
          <ac:picMkLst>
            <pc:docMk/>
            <pc:sldMk cId="4190231975" sldId="953"/>
            <ac:picMk id="3" creationId="{F4257AE6-5743-BFC4-259E-4C6B8DF74D54}"/>
          </ac:picMkLst>
        </pc:picChg>
        <pc:picChg chg="del">
          <ac:chgData name="Yoel Kortick" userId="167978f5-7f40-4909-85d5-d4149554ad4e" providerId="ADAL" clId="{A342A5EE-A6B0-4C4C-B1D9-2F22368D26C3}" dt="2024-08-08T11:09:31.796" v="6049" actId="478"/>
          <ac:picMkLst>
            <pc:docMk/>
            <pc:sldMk cId="4190231975" sldId="953"/>
            <ac:picMk id="8" creationId="{542E3D21-293F-F953-CA87-29BDF09DFF43}"/>
          </ac:picMkLst>
        </pc:picChg>
      </pc:sldChg>
      <pc:sldChg chg="addSp delSp modSp add mod">
        <pc:chgData name="Yoel Kortick" userId="167978f5-7f40-4909-85d5-d4149554ad4e" providerId="ADAL" clId="{A342A5EE-A6B0-4C4C-B1D9-2F22368D26C3}" dt="2024-08-08T12:04:20.971" v="8209" actId="20577"/>
        <pc:sldMkLst>
          <pc:docMk/>
          <pc:sldMk cId="629516196" sldId="954"/>
        </pc:sldMkLst>
        <pc:spChg chg="mod">
          <ac:chgData name="Yoel Kortick" userId="167978f5-7f40-4909-85d5-d4149554ad4e" providerId="ADAL" clId="{A342A5EE-A6B0-4C4C-B1D9-2F22368D26C3}" dt="2024-08-08T12:03:53.431" v="8192" actId="1036"/>
          <ac:spMkLst>
            <pc:docMk/>
            <pc:sldMk cId="629516196" sldId="954"/>
            <ac:spMk id="5" creationId="{F7544B72-BC76-BE04-E6DA-E7B31F419693}"/>
          </ac:spMkLst>
        </pc:spChg>
        <pc:spChg chg="mod">
          <ac:chgData name="Yoel Kortick" userId="167978f5-7f40-4909-85d5-d4149554ad4e" providerId="ADAL" clId="{A342A5EE-A6B0-4C4C-B1D9-2F22368D26C3}" dt="2024-08-08T11:24:17.450" v="6470" actId="404"/>
          <ac:spMkLst>
            <pc:docMk/>
            <pc:sldMk cId="629516196" sldId="954"/>
            <ac:spMk id="10" creationId="{4C5297D4-1A90-BA7E-1EA2-3486955EA032}"/>
          </ac:spMkLst>
        </pc:spChg>
        <pc:spChg chg="mod">
          <ac:chgData name="Yoel Kortick" userId="167978f5-7f40-4909-85d5-d4149554ad4e" providerId="ADAL" clId="{A342A5EE-A6B0-4C4C-B1D9-2F22368D26C3}" dt="2024-08-08T12:04:20.971" v="8209" actId="20577"/>
          <ac:spMkLst>
            <pc:docMk/>
            <pc:sldMk cId="629516196" sldId="954"/>
            <ac:spMk id="11" creationId="{1ACE3884-5DD3-4F86-13C6-FF34F1D35C8C}"/>
          </ac:spMkLst>
        </pc:spChg>
        <pc:spChg chg="del">
          <ac:chgData name="Yoel Kortick" userId="167978f5-7f40-4909-85d5-d4149554ad4e" providerId="ADAL" clId="{A342A5EE-A6B0-4C4C-B1D9-2F22368D26C3}" dt="2024-08-08T11:19:14.622" v="6176" actId="478"/>
          <ac:spMkLst>
            <pc:docMk/>
            <pc:sldMk cId="629516196" sldId="954"/>
            <ac:spMk id="12" creationId="{31A9B673-41DD-41ED-4F77-36BCFFC737E0}"/>
          </ac:spMkLst>
        </pc:spChg>
        <pc:picChg chg="del">
          <ac:chgData name="Yoel Kortick" userId="167978f5-7f40-4909-85d5-d4149554ad4e" providerId="ADAL" clId="{A342A5EE-A6B0-4C4C-B1D9-2F22368D26C3}" dt="2024-08-08T11:18:48.645" v="6168" actId="478"/>
          <ac:picMkLst>
            <pc:docMk/>
            <pc:sldMk cId="629516196" sldId="954"/>
            <ac:picMk id="3" creationId="{F4257AE6-5743-BFC4-259E-4C6B8DF74D54}"/>
          </ac:picMkLst>
        </pc:picChg>
        <pc:picChg chg="add del">
          <ac:chgData name="Yoel Kortick" userId="167978f5-7f40-4909-85d5-d4149554ad4e" providerId="ADAL" clId="{A342A5EE-A6B0-4C4C-B1D9-2F22368D26C3}" dt="2024-08-08T11:19:09.830" v="6173" actId="478"/>
          <ac:picMkLst>
            <pc:docMk/>
            <pc:sldMk cId="629516196" sldId="954"/>
            <ac:picMk id="4" creationId="{3E0D0778-D6F5-7F46-3351-B194F0CE8D51}"/>
          </ac:picMkLst>
        </pc:picChg>
        <pc:picChg chg="add mod ord">
          <ac:chgData name="Yoel Kortick" userId="167978f5-7f40-4909-85d5-d4149554ad4e" providerId="ADAL" clId="{A342A5EE-A6B0-4C4C-B1D9-2F22368D26C3}" dt="2024-08-08T12:03:53.431" v="8192" actId="1036"/>
          <ac:picMkLst>
            <pc:docMk/>
            <pc:sldMk cId="629516196" sldId="954"/>
            <ac:picMk id="7" creationId="{B457B668-C8CC-ED1B-D921-71C8A54607CE}"/>
          </ac:picMkLst>
        </pc:picChg>
      </pc:sldChg>
      <pc:sldChg chg="addSp delSp modSp add mod">
        <pc:chgData name="Yoel Kortick" userId="167978f5-7f40-4909-85d5-d4149554ad4e" providerId="ADAL" clId="{A342A5EE-A6B0-4C4C-B1D9-2F22368D26C3}" dt="2024-08-08T11:24:13.404" v="6468" actId="404"/>
        <pc:sldMkLst>
          <pc:docMk/>
          <pc:sldMk cId="1292699341" sldId="955"/>
        </pc:sldMkLst>
        <pc:spChg chg="add mod">
          <ac:chgData name="Yoel Kortick" userId="167978f5-7f40-4909-85d5-d4149554ad4e" providerId="ADAL" clId="{A342A5EE-A6B0-4C4C-B1D9-2F22368D26C3}" dt="2024-08-08T11:20:30.901" v="6231" actId="571"/>
          <ac:spMkLst>
            <pc:docMk/>
            <pc:sldMk cId="1292699341" sldId="955"/>
            <ac:spMk id="4" creationId="{181277C4-0596-C8E7-B8D1-B19B89B29FC5}"/>
          </ac:spMkLst>
        </pc:spChg>
        <pc:spChg chg="mod">
          <ac:chgData name="Yoel Kortick" userId="167978f5-7f40-4909-85d5-d4149554ad4e" providerId="ADAL" clId="{A342A5EE-A6B0-4C4C-B1D9-2F22368D26C3}" dt="2024-08-08T11:20:14.178" v="6226" actId="1035"/>
          <ac:spMkLst>
            <pc:docMk/>
            <pc:sldMk cId="1292699341" sldId="955"/>
            <ac:spMk id="5" creationId="{F7544B72-BC76-BE04-E6DA-E7B31F419693}"/>
          </ac:spMkLst>
        </pc:spChg>
        <pc:spChg chg="mod">
          <ac:chgData name="Yoel Kortick" userId="167978f5-7f40-4909-85d5-d4149554ad4e" providerId="ADAL" clId="{A342A5EE-A6B0-4C4C-B1D9-2F22368D26C3}" dt="2024-08-08T11:24:13.404" v="6468" actId="404"/>
          <ac:spMkLst>
            <pc:docMk/>
            <pc:sldMk cId="1292699341" sldId="955"/>
            <ac:spMk id="10" creationId="{4C5297D4-1A90-BA7E-1EA2-3486955EA032}"/>
          </ac:spMkLst>
        </pc:spChg>
        <pc:spChg chg="mod">
          <ac:chgData name="Yoel Kortick" userId="167978f5-7f40-4909-85d5-d4149554ad4e" providerId="ADAL" clId="{A342A5EE-A6B0-4C4C-B1D9-2F22368D26C3}" dt="2024-08-08T11:20:24.091" v="6228" actId="6549"/>
          <ac:spMkLst>
            <pc:docMk/>
            <pc:sldMk cId="1292699341" sldId="955"/>
            <ac:spMk id="11" creationId="{1ACE3884-5DD3-4F86-13C6-FF34F1D35C8C}"/>
          </ac:spMkLst>
        </pc:spChg>
        <pc:picChg chg="add mod ord">
          <ac:chgData name="Yoel Kortick" userId="167978f5-7f40-4909-85d5-d4149554ad4e" providerId="ADAL" clId="{A342A5EE-A6B0-4C4C-B1D9-2F22368D26C3}" dt="2024-08-08T11:20:27.705" v="6230" actId="167"/>
          <ac:picMkLst>
            <pc:docMk/>
            <pc:sldMk cId="1292699341" sldId="955"/>
            <ac:picMk id="3" creationId="{DF476AA6-8842-19B4-4060-F099ECB7261E}"/>
          </ac:picMkLst>
        </pc:picChg>
        <pc:picChg chg="del">
          <ac:chgData name="Yoel Kortick" userId="167978f5-7f40-4909-85d5-d4149554ad4e" providerId="ADAL" clId="{A342A5EE-A6B0-4C4C-B1D9-2F22368D26C3}" dt="2024-08-08T11:20:00.797" v="6203" actId="478"/>
          <ac:picMkLst>
            <pc:docMk/>
            <pc:sldMk cId="1292699341" sldId="955"/>
            <ac:picMk id="7" creationId="{B457B668-C8CC-ED1B-D921-71C8A54607CE}"/>
          </ac:picMkLst>
        </pc:picChg>
      </pc:sldChg>
      <pc:sldChg chg="addSp delSp modSp add mod">
        <pc:chgData name="Yoel Kortick" userId="167978f5-7f40-4909-85d5-d4149554ad4e" providerId="ADAL" clId="{A342A5EE-A6B0-4C4C-B1D9-2F22368D26C3}" dt="2024-08-08T11:24:09.681" v="6466" actId="404"/>
        <pc:sldMkLst>
          <pc:docMk/>
          <pc:sldMk cId="183536572" sldId="956"/>
        </pc:sldMkLst>
        <pc:spChg chg="del">
          <ac:chgData name="Yoel Kortick" userId="167978f5-7f40-4909-85d5-d4149554ad4e" providerId="ADAL" clId="{A342A5EE-A6B0-4C4C-B1D9-2F22368D26C3}" dt="2024-08-08T11:21:32.079" v="6330" actId="478"/>
          <ac:spMkLst>
            <pc:docMk/>
            <pc:sldMk cId="183536572" sldId="956"/>
            <ac:spMk id="4" creationId="{181277C4-0596-C8E7-B8D1-B19B89B29FC5}"/>
          </ac:spMkLst>
        </pc:spChg>
        <pc:spChg chg="mod">
          <ac:chgData name="Yoel Kortick" userId="167978f5-7f40-4909-85d5-d4149554ad4e" providerId="ADAL" clId="{A342A5EE-A6B0-4C4C-B1D9-2F22368D26C3}" dt="2024-08-08T11:21:52.642" v="6353" actId="1036"/>
          <ac:spMkLst>
            <pc:docMk/>
            <pc:sldMk cId="183536572" sldId="956"/>
            <ac:spMk id="5" creationId="{F7544B72-BC76-BE04-E6DA-E7B31F419693}"/>
          </ac:spMkLst>
        </pc:spChg>
        <pc:spChg chg="mod">
          <ac:chgData name="Yoel Kortick" userId="167978f5-7f40-4909-85d5-d4149554ad4e" providerId="ADAL" clId="{A342A5EE-A6B0-4C4C-B1D9-2F22368D26C3}" dt="2024-08-08T11:24:09.681" v="6466" actId="404"/>
          <ac:spMkLst>
            <pc:docMk/>
            <pc:sldMk cId="183536572" sldId="956"/>
            <ac:spMk id="10" creationId="{4C5297D4-1A90-BA7E-1EA2-3486955EA032}"/>
          </ac:spMkLst>
        </pc:spChg>
        <pc:spChg chg="mod">
          <ac:chgData name="Yoel Kortick" userId="167978f5-7f40-4909-85d5-d4149554ad4e" providerId="ADAL" clId="{A342A5EE-A6B0-4C4C-B1D9-2F22368D26C3}" dt="2024-08-08T11:21:43.320" v="6334" actId="313"/>
          <ac:spMkLst>
            <pc:docMk/>
            <pc:sldMk cId="183536572" sldId="956"/>
            <ac:spMk id="11" creationId="{1ACE3884-5DD3-4F86-13C6-FF34F1D35C8C}"/>
          </ac:spMkLst>
        </pc:spChg>
        <pc:picChg chg="del">
          <ac:chgData name="Yoel Kortick" userId="167978f5-7f40-4909-85d5-d4149554ad4e" providerId="ADAL" clId="{A342A5EE-A6B0-4C4C-B1D9-2F22368D26C3}" dt="2024-08-08T11:21:21.975" v="6326" actId="478"/>
          <ac:picMkLst>
            <pc:docMk/>
            <pc:sldMk cId="183536572" sldId="956"/>
            <ac:picMk id="3" creationId="{DF476AA6-8842-19B4-4060-F099ECB7261E}"/>
          </ac:picMkLst>
        </pc:picChg>
        <pc:picChg chg="add mod ord">
          <ac:chgData name="Yoel Kortick" userId="167978f5-7f40-4909-85d5-d4149554ad4e" providerId="ADAL" clId="{A342A5EE-A6B0-4C4C-B1D9-2F22368D26C3}" dt="2024-08-08T11:21:37.613" v="6333" actId="208"/>
          <ac:picMkLst>
            <pc:docMk/>
            <pc:sldMk cId="183536572" sldId="956"/>
            <ac:picMk id="6" creationId="{96E1ADFD-CB1D-4FF4-5130-A2C75F6A6C9A}"/>
          </ac:picMkLst>
        </pc:picChg>
      </pc:sldChg>
      <pc:sldChg chg="addSp delSp modSp add mod">
        <pc:chgData name="Yoel Kortick" userId="167978f5-7f40-4909-85d5-d4149554ad4e" providerId="ADAL" clId="{A342A5EE-A6B0-4C4C-B1D9-2F22368D26C3}" dt="2024-08-08T11:24:06.106" v="6464" actId="404"/>
        <pc:sldMkLst>
          <pc:docMk/>
          <pc:sldMk cId="8132024" sldId="957"/>
        </pc:sldMkLst>
        <pc:spChg chg="add mod">
          <ac:chgData name="Yoel Kortick" userId="167978f5-7f40-4909-85d5-d4149554ad4e" providerId="ADAL" clId="{A342A5EE-A6B0-4C4C-B1D9-2F22368D26C3}" dt="2024-08-08T11:23:05.629" v="6441" actId="1035"/>
          <ac:spMkLst>
            <pc:docMk/>
            <pc:sldMk cId="8132024" sldId="957"/>
            <ac:spMk id="4" creationId="{58DDFFF2-441B-164F-2875-C55199D92846}"/>
          </ac:spMkLst>
        </pc:spChg>
        <pc:spChg chg="mod">
          <ac:chgData name="Yoel Kortick" userId="167978f5-7f40-4909-85d5-d4149554ad4e" providerId="ADAL" clId="{A342A5EE-A6B0-4C4C-B1D9-2F22368D26C3}" dt="2024-08-08T11:22:55.147" v="6435" actId="1037"/>
          <ac:spMkLst>
            <pc:docMk/>
            <pc:sldMk cId="8132024" sldId="957"/>
            <ac:spMk id="5" creationId="{F7544B72-BC76-BE04-E6DA-E7B31F419693}"/>
          </ac:spMkLst>
        </pc:spChg>
        <pc:spChg chg="add mod">
          <ac:chgData name="Yoel Kortick" userId="167978f5-7f40-4909-85d5-d4149554ad4e" providerId="ADAL" clId="{A342A5EE-A6B0-4C4C-B1D9-2F22368D26C3}" dt="2024-08-08T11:23:10.571" v="6443" actId="14100"/>
          <ac:spMkLst>
            <pc:docMk/>
            <pc:sldMk cId="8132024" sldId="957"/>
            <ac:spMk id="7" creationId="{DEDAFBA7-6287-0E3C-F3DD-62E4A0EA150B}"/>
          </ac:spMkLst>
        </pc:spChg>
        <pc:spChg chg="mod">
          <ac:chgData name="Yoel Kortick" userId="167978f5-7f40-4909-85d5-d4149554ad4e" providerId="ADAL" clId="{A342A5EE-A6B0-4C4C-B1D9-2F22368D26C3}" dt="2024-08-08T11:24:06.106" v="6464" actId="404"/>
          <ac:spMkLst>
            <pc:docMk/>
            <pc:sldMk cId="8132024" sldId="957"/>
            <ac:spMk id="10" creationId="{4C5297D4-1A90-BA7E-1EA2-3486955EA032}"/>
          </ac:spMkLst>
        </pc:spChg>
        <pc:spChg chg="mod">
          <ac:chgData name="Yoel Kortick" userId="167978f5-7f40-4909-85d5-d4149554ad4e" providerId="ADAL" clId="{A342A5EE-A6B0-4C4C-B1D9-2F22368D26C3}" dt="2024-08-08T11:22:40.851" v="6405" actId="20577"/>
          <ac:spMkLst>
            <pc:docMk/>
            <pc:sldMk cId="8132024" sldId="957"/>
            <ac:spMk id="11" creationId="{1ACE3884-5DD3-4F86-13C6-FF34F1D35C8C}"/>
          </ac:spMkLst>
        </pc:spChg>
        <pc:picChg chg="add mod ord">
          <ac:chgData name="Yoel Kortick" userId="167978f5-7f40-4909-85d5-d4149554ad4e" providerId="ADAL" clId="{A342A5EE-A6B0-4C4C-B1D9-2F22368D26C3}" dt="2024-08-08T11:23:12.830" v="6444" actId="208"/>
          <ac:picMkLst>
            <pc:docMk/>
            <pc:sldMk cId="8132024" sldId="957"/>
            <ac:picMk id="3" creationId="{9718932A-B4B7-FD39-0BC2-071441120CB2}"/>
          </ac:picMkLst>
        </pc:picChg>
        <pc:picChg chg="del">
          <ac:chgData name="Yoel Kortick" userId="167978f5-7f40-4909-85d5-d4149554ad4e" providerId="ADAL" clId="{A342A5EE-A6B0-4C4C-B1D9-2F22368D26C3}" dt="2024-08-08T11:22:43.184" v="6406" actId="478"/>
          <ac:picMkLst>
            <pc:docMk/>
            <pc:sldMk cId="8132024" sldId="957"/>
            <ac:picMk id="6" creationId="{96E1ADFD-CB1D-4FF4-5130-A2C75F6A6C9A}"/>
          </ac:picMkLst>
        </pc:picChg>
      </pc:sldChg>
      <pc:sldChg chg="addSp delSp modSp add mod">
        <pc:chgData name="Yoel Kortick" userId="167978f5-7f40-4909-85d5-d4149554ad4e" providerId="ADAL" clId="{A342A5EE-A6B0-4C4C-B1D9-2F22368D26C3}" dt="2024-08-08T12:05:51.612" v="8250" actId="208"/>
        <pc:sldMkLst>
          <pc:docMk/>
          <pc:sldMk cId="1739759316" sldId="958"/>
        </pc:sldMkLst>
        <pc:spChg chg="mod">
          <ac:chgData name="Yoel Kortick" userId="167978f5-7f40-4909-85d5-d4149554ad4e" providerId="ADAL" clId="{A342A5EE-A6B0-4C4C-B1D9-2F22368D26C3}" dt="2024-08-08T11:24:01.215" v="6462" actId="404"/>
          <ac:spMkLst>
            <pc:docMk/>
            <pc:sldMk cId="1739759316" sldId="958"/>
            <ac:spMk id="10" creationId="{4C5297D4-1A90-BA7E-1EA2-3486955EA032}"/>
          </ac:spMkLst>
        </pc:spChg>
        <pc:spChg chg="mod">
          <ac:chgData name="Yoel Kortick" userId="167978f5-7f40-4909-85d5-d4149554ad4e" providerId="ADAL" clId="{A342A5EE-A6B0-4C4C-B1D9-2F22368D26C3}" dt="2024-08-08T12:04:43.906" v="8218" actId="6549"/>
          <ac:spMkLst>
            <pc:docMk/>
            <pc:sldMk cId="1739759316" sldId="958"/>
            <ac:spMk id="11" creationId="{1ACE3884-5DD3-4F86-13C6-FF34F1D35C8C}"/>
          </ac:spMkLst>
        </pc:spChg>
        <pc:spChg chg="add">
          <ac:chgData name="Yoel Kortick" userId="167978f5-7f40-4909-85d5-d4149554ad4e" providerId="ADAL" clId="{A342A5EE-A6B0-4C4C-B1D9-2F22368D26C3}" dt="2024-08-08T12:05:49.241" v="8249" actId="11529"/>
          <ac:spMkLst>
            <pc:docMk/>
            <pc:sldMk cId="1739759316" sldId="958"/>
            <ac:spMk id="13" creationId="{7519416D-E64E-AEC0-2214-CAA38C5D0BEE}"/>
          </ac:spMkLst>
        </pc:spChg>
        <pc:picChg chg="del">
          <ac:chgData name="Yoel Kortick" userId="167978f5-7f40-4909-85d5-d4149554ad4e" providerId="ADAL" clId="{A342A5EE-A6B0-4C4C-B1D9-2F22368D26C3}" dt="2024-08-08T11:26:38.902" v="6483" actId="478"/>
          <ac:picMkLst>
            <pc:docMk/>
            <pc:sldMk cId="1739759316" sldId="958"/>
            <ac:picMk id="3" creationId="{9718932A-B4B7-FD39-0BC2-071441120CB2}"/>
          </ac:picMkLst>
        </pc:picChg>
        <pc:picChg chg="add del">
          <ac:chgData name="Yoel Kortick" userId="167978f5-7f40-4909-85d5-d4149554ad4e" providerId="ADAL" clId="{A342A5EE-A6B0-4C4C-B1D9-2F22368D26C3}" dt="2024-08-08T12:05:34.911" v="8221" actId="478"/>
          <ac:picMkLst>
            <pc:docMk/>
            <pc:sldMk cId="1739759316" sldId="958"/>
            <ac:picMk id="3" creationId="{B262A676-F59E-B26A-1E91-FE1C71EF2BAC}"/>
          </ac:picMkLst>
        </pc:picChg>
        <pc:picChg chg="add del mod ord">
          <ac:chgData name="Yoel Kortick" userId="167978f5-7f40-4909-85d5-d4149554ad4e" providerId="ADAL" clId="{A342A5EE-A6B0-4C4C-B1D9-2F22368D26C3}" dt="2024-08-08T12:05:20.736" v="8219" actId="478"/>
          <ac:picMkLst>
            <pc:docMk/>
            <pc:sldMk cId="1739759316" sldId="958"/>
            <ac:picMk id="6" creationId="{A9BFEDF7-CC62-58C0-DE18-29A7981F240B}"/>
          </ac:picMkLst>
        </pc:picChg>
        <pc:picChg chg="add mod ord">
          <ac:chgData name="Yoel Kortick" userId="167978f5-7f40-4909-85d5-d4149554ad4e" providerId="ADAL" clId="{A342A5EE-A6B0-4C4C-B1D9-2F22368D26C3}" dt="2024-08-08T12:05:51.612" v="8250" actId="208"/>
          <ac:picMkLst>
            <pc:docMk/>
            <pc:sldMk cId="1739759316" sldId="958"/>
            <ac:picMk id="12" creationId="{35745AF0-EE8B-B74F-06AF-5D0950BA88A7}"/>
          </ac:picMkLst>
        </pc:picChg>
      </pc:sldChg>
      <pc:sldChg chg="addSp delSp modSp add mod">
        <pc:chgData name="Yoel Kortick" userId="167978f5-7f40-4909-85d5-d4149554ad4e" providerId="ADAL" clId="{A342A5EE-A6B0-4C4C-B1D9-2F22368D26C3}" dt="2024-08-08T12:06:29.108" v="8252" actId="20577"/>
        <pc:sldMkLst>
          <pc:docMk/>
          <pc:sldMk cId="2588941276" sldId="959"/>
        </pc:sldMkLst>
        <pc:spChg chg="del">
          <ac:chgData name="Yoel Kortick" userId="167978f5-7f40-4909-85d5-d4149554ad4e" providerId="ADAL" clId="{A342A5EE-A6B0-4C4C-B1D9-2F22368D26C3}" dt="2024-08-08T11:42:14.845" v="7239" actId="478"/>
          <ac:spMkLst>
            <pc:docMk/>
            <pc:sldMk cId="2588941276" sldId="959"/>
            <ac:spMk id="6" creationId="{AF3A2BE5-1660-F3C3-D533-4FAFC5CA38B3}"/>
          </ac:spMkLst>
        </pc:spChg>
        <pc:spChg chg="mod">
          <ac:chgData name="Yoel Kortick" userId="167978f5-7f40-4909-85d5-d4149554ad4e" providerId="ADAL" clId="{A342A5EE-A6B0-4C4C-B1D9-2F22368D26C3}" dt="2024-08-08T11:42:12.469" v="7238" actId="14100"/>
          <ac:spMkLst>
            <pc:docMk/>
            <pc:sldMk cId="2588941276" sldId="959"/>
            <ac:spMk id="7" creationId="{537AE5B5-53F0-4042-2679-73B39847FE76}"/>
          </ac:spMkLst>
        </pc:spChg>
        <pc:spChg chg="mod">
          <ac:chgData name="Yoel Kortick" userId="167978f5-7f40-4909-85d5-d4149554ad4e" providerId="ADAL" clId="{A342A5EE-A6B0-4C4C-B1D9-2F22368D26C3}" dt="2024-08-08T12:06:29.108" v="8252" actId="20577"/>
          <ac:spMkLst>
            <pc:docMk/>
            <pc:sldMk cId="2588941276" sldId="959"/>
            <ac:spMk id="11" creationId="{1ACE3884-5DD3-4F86-13C6-FF34F1D35C8C}"/>
          </ac:spMkLst>
        </pc:spChg>
        <pc:spChg chg="mod">
          <ac:chgData name="Yoel Kortick" userId="167978f5-7f40-4909-85d5-d4149554ad4e" providerId="ADAL" clId="{A342A5EE-A6B0-4C4C-B1D9-2F22368D26C3}" dt="2024-08-08T11:42:05.653" v="7236" actId="14100"/>
          <ac:spMkLst>
            <pc:docMk/>
            <pc:sldMk cId="2588941276" sldId="959"/>
            <ac:spMk id="12" creationId="{E428F475-931B-BA91-09C1-92D02D9A0FD2}"/>
          </ac:spMkLst>
        </pc:spChg>
        <pc:picChg chg="add mod ord">
          <ac:chgData name="Yoel Kortick" userId="167978f5-7f40-4909-85d5-d4149554ad4e" providerId="ADAL" clId="{A342A5EE-A6B0-4C4C-B1D9-2F22368D26C3}" dt="2024-08-08T11:43:11.917" v="7240" actId="208"/>
          <ac:picMkLst>
            <pc:docMk/>
            <pc:sldMk cId="2588941276" sldId="959"/>
            <ac:picMk id="3" creationId="{3EAC84CD-884D-E148-A5B7-805A4DBADD86}"/>
          </ac:picMkLst>
        </pc:picChg>
        <pc:picChg chg="del">
          <ac:chgData name="Yoel Kortick" userId="167978f5-7f40-4909-85d5-d4149554ad4e" providerId="ADAL" clId="{A342A5EE-A6B0-4C4C-B1D9-2F22368D26C3}" dt="2024-08-08T11:41:57.909" v="7216" actId="478"/>
          <ac:picMkLst>
            <pc:docMk/>
            <pc:sldMk cId="2588941276" sldId="959"/>
            <ac:picMk id="5" creationId="{A353ED9F-F2A9-842F-D3A1-FD45D227B4DC}"/>
          </ac:picMkLst>
        </pc:picChg>
      </pc:sldChg>
      <pc:sldChg chg="addSp delSp modSp add mod">
        <pc:chgData name="Yoel Kortick" userId="167978f5-7f40-4909-85d5-d4149554ad4e" providerId="ADAL" clId="{A342A5EE-A6B0-4C4C-B1D9-2F22368D26C3}" dt="2024-08-08T12:06:35.934" v="8253" actId="208"/>
        <pc:sldMkLst>
          <pc:docMk/>
          <pc:sldMk cId="750685153" sldId="960"/>
        </pc:sldMkLst>
        <pc:spChg chg="mod">
          <ac:chgData name="Yoel Kortick" userId="167978f5-7f40-4909-85d5-d4149554ad4e" providerId="ADAL" clId="{A342A5EE-A6B0-4C4C-B1D9-2F22368D26C3}" dt="2024-08-08T11:45:57.828" v="7561" actId="1076"/>
          <ac:spMkLst>
            <pc:docMk/>
            <pc:sldMk cId="750685153" sldId="960"/>
            <ac:spMk id="7" creationId="{537AE5B5-53F0-4042-2679-73B39847FE76}"/>
          </ac:spMkLst>
        </pc:spChg>
        <pc:spChg chg="mod">
          <ac:chgData name="Yoel Kortick" userId="167978f5-7f40-4909-85d5-d4149554ad4e" providerId="ADAL" clId="{A342A5EE-A6B0-4C4C-B1D9-2F22368D26C3}" dt="2024-08-08T11:44:46.153" v="7519" actId="14100"/>
          <ac:spMkLst>
            <pc:docMk/>
            <pc:sldMk cId="750685153" sldId="960"/>
            <ac:spMk id="11" creationId="{1ACE3884-5DD3-4F86-13C6-FF34F1D35C8C}"/>
          </ac:spMkLst>
        </pc:spChg>
        <pc:spChg chg="mod">
          <ac:chgData name="Yoel Kortick" userId="167978f5-7f40-4909-85d5-d4149554ad4e" providerId="ADAL" clId="{A342A5EE-A6B0-4C4C-B1D9-2F22368D26C3}" dt="2024-08-08T11:46:07.148" v="7565" actId="14100"/>
          <ac:spMkLst>
            <pc:docMk/>
            <pc:sldMk cId="750685153" sldId="960"/>
            <ac:spMk id="12" creationId="{E428F475-931B-BA91-09C1-92D02D9A0FD2}"/>
          </ac:spMkLst>
        </pc:spChg>
        <pc:picChg chg="del">
          <ac:chgData name="Yoel Kortick" userId="167978f5-7f40-4909-85d5-d4149554ad4e" providerId="ADAL" clId="{A342A5EE-A6B0-4C4C-B1D9-2F22368D26C3}" dt="2024-08-08T11:43:56.071" v="7436" actId="478"/>
          <ac:picMkLst>
            <pc:docMk/>
            <pc:sldMk cId="750685153" sldId="960"/>
            <ac:picMk id="3" creationId="{3EAC84CD-884D-E148-A5B7-805A4DBADD86}"/>
          </ac:picMkLst>
        </pc:picChg>
        <pc:picChg chg="add del mod ord">
          <ac:chgData name="Yoel Kortick" userId="167978f5-7f40-4909-85d5-d4149554ad4e" providerId="ADAL" clId="{A342A5EE-A6B0-4C4C-B1D9-2F22368D26C3}" dt="2024-08-08T11:45:43.106" v="7530" actId="478"/>
          <ac:picMkLst>
            <pc:docMk/>
            <pc:sldMk cId="750685153" sldId="960"/>
            <ac:picMk id="4" creationId="{378A9EC3-4397-378F-9451-358D52CC721C}"/>
          </ac:picMkLst>
        </pc:picChg>
        <pc:picChg chg="add mod ord">
          <ac:chgData name="Yoel Kortick" userId="167978f5-7f40-4909-85d5-d4149554ad4e" providerId="ADAL" clId="{A342A5EE-A6B0-4C4C-B1D9-2F22368D26C3}" dt="2024-08-08T12:06:35.934" v="8253" actId="208"/>
          <ac:picMkLst>
            <pc:docMk/>
            <pc:sldMk cId="750685153" sldId="960"/>
            <ac:picMk id="6" creationId="{EFE1727B-FE69-45B1-F7DA-EB017185F6A1}"/>
          </ac:picMkLst>
        </pc:picChg>
      </pc:sldChg>
      <pc:sldChg chg="modSp add mod">
        <pc:chgData name="Yoel Kortick" userId="167978f5-7f40-4909-85d5-d4149554ad4e" providerId="ADAL" clId="{A342A5EE-A6B0-4C4C-B1D9-2F22368D26C3}" dt="2024-08-08T11:45:15.825" v="7529" actId="208"/>
        <pc:sldMkLst>
          <pc:docMk/>
          <pc:sldMk cId="453308646" sldId="961"/>
        </pc:sldMkLst>
        <pc:spChg chg="mod">
          <ac:chgData name="Yoel Kortick" userId="167978f5-7f40-4909-85d5-d4149554ad4e" providerId="ADAL" clId="{A342A5EE-A6B0-4C4C-B1D9-2F22368D26C3}" dt="2024-08-08T11:45:06.038" v="7528" actId="313"/>
          <ac:spMkLst>
            <pc:docMk/>
            <pc:sldMk cId="453308646" sldId="961"/>
            <ac:spMk id="11" creationId="{1ACE3884-5DD3-4F86-13C6-FF34F1D35C8C}"/>
          </ac:spMkLst>
        </pc:spChg>
        <pc:picChg chg="mod">
          <ac:chgData name="Yoel Kortick" userId="167978f5-7f40-4909-85d5-d4149554ad4e" providerId="ADAL" clId="{A342A5EE-A6B0-4C4C-B1D9-2F22368D26C3}" dt="2024-08-08T11:45:15.825" v="7529" actId="208"/>
          <ac:picMkLst>
            <pc:docMk/>
            <pc:sldMk cId="453308646" sldId="961"/>
            <ac:picMk id="4" creationId="{378A9EC3-4397-378F-9451-358D52CC72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09/08/2024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09/08/2024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a:xfrm>
            <a:off x="1690688" y="1143000"/>
            <a:ext cx="8743950" cy="1922745"/>
          </a:xfrm>
        </p:spPr>
        <p:txBody>
          <a:bodyPr/>
          <a:lstStyle/>
          <a:p>
            <a:r>
              <a:rPr lang="en-US" dirty="0"/>
              <a:t>How to share an existing record in the Network Zone with the Member Institution</a:t>
            </a:r>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p:txBody>
          <a:bodyPr/>
          <a:lstStyle/>
          <a:p>
            <a:r>
              <a:rPr lang="en-US" dirty="0"/>
              <a:t>Yoel Kortick</a:t>
            </a:r>
          </a:p>
          <a:p>
            <a:r>
              <a:rPr lang="en-US" dirty="0"/>
              <a:t>Senior Librarian</a:t>
            </a:r>
            <a:endParaRPr lang="en-NL" dirty="0"/>
          </a:p>
        </p:txBody>
      </p:sp>
      <p:sp>
        <p:nvSpPr>
          <p:cNvPr id="3" name="Text Placeholder 2">
            <a:extLst>
              <a:ext uri="{FF2B5EF4-FFF2-40B4-BE49-F238E27FC236}">
                <a16:creationId xmlns:a16="http://schemas.microsoft.com/office/drawing/2014/main" id="{CB9463A4-51FE-33CE-9ECD-B99FC1EC1880}"/>
              </a:ext>
            </a:extLst>
          </p:cNvPr>
          <p:cNvSpPr>
            <a:spLocks noGrp="1"/>
          </p:cNvSpPr>
          <p:nvPr>
            <p:ph type="body" sz="quarter" idx="17"/>
          </p:nvPr>
        </p:nvSpPr>
        <p:spPr/>
        <p:txBody>
          <a:bodyPr/>
          <a:lstStyle/>
          <a:p>
            <a:r>
              <a:rPr lang="en-US" dirty="0"/>
              <a:t>when the same record does not already exist in the </a:t>
            </a:r>
            <a:r>
              <a:rPr lang="en-US"/>
              <a:t>Member Institution</a:t>
            </a:r>
            <a:endParaRPr lang="en-US" dirty="0"/>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AC84CD-884D-E148-A5B7-805A4DBADD86}"/>
              </a:ext>
            </a:extLst>
          </p:cNvPr>
          <p:cNvPicPr>
            <a:picLocks noChangeAspect="1"/>
          </p:cNvPicPr>
          <p:nvPr/>
        </p:nvPicPr>
        <p:blipFill>
          <a:blip r:embed="rId2"/>
          <a:stretch>
            <a:fillRect/>
          </a:stretch>
        </p:blipFill>
        <p:spPr>
          <a:xfrm>
            <a:off x="0" y="2169841"/>
            <a:ext cx="12192000" cy="3508917"/>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Network Zone with the Member Institution</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802223"/>
          </a:xfrm>
        </p:spPr>
        <p:txBody>
          <a:bodyPr/>
          <a:lstStyle/>
          <a:p>
            <a:r>
              <a:rPr lang="en-US" sz="2200" dirty="0"/>
              <a:t>From within the Metadata Editor a staff user at Member Institution Open University will add inventory (physical, electronic or digital).  We will add physical inventory.</a:t>
            </a:r>
          </a:p>
        </p:txBody>
      </p:sp>
      <p:sp>
        <p:nvSpPr>
          <p:cNvPr id="7" name="Rectangle 6">
            <a:extLst>
              <a:ext uri="{FF2B5EF4-FFF2-40B4-BE49-F238E27FC236}">
                <a16:creationId xmlns:a16="http://schemas.microsoft.com/office/drawing/2014/main" id="{537AE5B5-53F0-4042-2679-73B39847FE76}"/>
              </a:ext>
            </a:extLst>
          </p:cNvPr>
          <p:cNvSpPr/>
          <p:nvPr/>
        </p:nvSpPr>
        <p:spPr>
          <a:xfrm>
            <a:off x="7572374" y="2714624"/>
            <a:ext cx="1228725" cy="27622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E428F475-931B-BA91-09C1-92D02D9A0FD2}"/>
              </a:ext>
            </a:extLst>
          </p:cNvPr>
          <p:cNvSpPr/>
          <p:nvPr/>
        </p:nvSpPr>
        <p:spPr>
          <a:xfrm>
            <a:off x="-1" y="2169841"/>
            <a:ext cx="771525" cy="38655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58894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E1727B-FE69-45B1-F7DA-EB017185F6A1}"/>
              </a:ext>
            </a:extLst>
          </p:cNvPr>
          <p:cNvPicPr>
            <a:picLocks noChangeAspect="1"/>
          </p:cNvPicPr>
          <p:nvPr/>
        </p:nvPicPr>
        <p:blipFill>
          <a:blip r:embed="rId2"/>
          <a:stretch>
            <a:fillRect/>
          </a:stretch>
        </p:blipFill>
        <p:spPr>
          <a:xfrm>
            <a:off x="0" y="2540592"/>
            <a:ext cx="12192000" cy="2976966"/>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Network Zone with the Member Institution</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821273"/>
          </a:xfrm>
        </p:spPr>
        <p:txBody>
          <a:bodyPr/>
          <a:lstStyle/>
          <a:p>
            <a:r>
              <a:rPr lang="en-US" sz="2200" dirty="0"/>
              <a:t>Now when searching the Member Institution scope, we see that the record is linked to the Network Zone</a:t>
            </a:r>
          </a:p>
        </p:txBody>
      </p:sp>
      <p:sp>
        <p:nvSpPr>
          <p:cNvPr id="7" name="Rectangle 6">
            <a:extLst>
              <a:ext uri="{FF2B5EF4-FFF2-40B4-BE49-F238E27FC236}">
                <a16:creationId xmlns:a16="http://schemas.microsoft.com/office/drawing/2014/main" id="{537AE5B5-53F0-4042-2679-73B39847FE76}"/>
              </a:ext>
            </a:extLst>
          </p:cNvPr>
          <p:cNvSpPr/>
          <p:nvPr/>
        </p:nvSpPr>
        <p:spPr>
          <a:xfrm>
            <a:off x="714374" y="3000374"/>
            <a:ext cx="457201" cy="27622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E428F475-931B-BA91-09C1-92D02D9A0FD2}"/>
              </a:ext>
            </a:extLst>
          </p:cNvPr>
          <p:cNvSpPr/>
          <p:nvPr/>
        </p:nvSpPr>
        <p:spPr>
          <a:xfrm>
            <a:off x="2666999" y="3886200"/>
            <a:ext cx="323851"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75068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8A9EC3-4397-378F-9451-358D52CC721C}"/>
              </a:ext>
            </a:extLst>
          </p:cNvPr>
          <p:cNvPicPr>
            <a:picLocks noChangeAspect="1"/>
          </p:cNvPicPr>
          <p:nvPr/>
        </p:nvPicPr>
        <p:blipFill>
          <a:blip r:embed="rId2"/>
          <a:stretch>
            <a:fillRect/>
          </a:stretch>
        </p:blipFill>
        <p:spPr>
          <a:xfrm>
            <a:off x="0" y="2556047"/>
            <a:ext cx="12192000" cy="296510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Network Zone with the Member Institution</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1212667"/>
          </a:xfrm>
        </p:spPr>
        <p:txBody>
          <a:bodyPr/>
          <a:lstStyle/>
          <a:p>
            <a:r>
              <a:rPr lang="en-US" sz="2200" dirty="0"/>
              <a:t>Now when searching the Member Institution Network Zone scope, we see that the record is “Held By” Member Institutions “Alma University” and “Open University (My Institution)”.  Previously it was held by only “Alma University”</a:t>
            </a:r>
          </a:p>
        </p:txBody>
      </p:sp>
      <p:sp>
        <p:nvSpPr>
          <p:cNvPr id="7" name="Rectangle 6">
            <a:extLst>
              <a:ext uri="{FF2B5EF4-FFF2-40B4-BE49-F238E27FC236}">
                <a16:creationId xmlns:a16="http://schemas.microsoft.com/office/drawing/2014/main" id="{537AE5B5-53F0-4042-2679-73B39847FE76}"/>
              </a:ext>
            </a:extLst>
          </p:cNvPr>
          <p:cNvSpPr/>
          <p:nvPr/>
        </p:nvSpPr>
        <p:spPr>
          <a:xfrm>
            <a:off x="1076324" y="3009899"/>
            <a:ext cx="457201" cy="27622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E428F475-931B-BA91-09C1-92D02D9A0FD2}"/>
              </a:ext>
            </a:extLst>
          </p:cNvPr>
          <p:cNvSpPr/>
          <p:nvPr/>
        </p:nvSpPr>
        <p:spPr>
          <a:xfrm>
            <a:off x="2857499" y="4686300"/>
            <a:ext cx="1724026" cy="62282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53308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0EE59-52C2-3FAF-72E2-E9C069A0650F}"/>
              </a:ext>
            </a:extLst>
          </p:cNvPr>
          <p:cNvPicPr>
            <a:picLocks noChangeAspect="1"/>
          </p:cNvPicPr>
          <p:nvPr/>
        </p:nvPicPr>
        <p:blipFill>
          <a:blip r:embed="rId2"/>
          <a:stretch>
            <a:fillRect/>
          </a:stretch>
        </p:blipFill>
        <p:spPr>
          <a:xfrm>
            <a:off x="32931" y="2484174"/>
            <a:ext cx="12192000" cy="298566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Network Zone with the Member Institution</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2392897"/>
          </a:xfrm>
        </p:spPr>
        <p:txBody>
          <a:bodyPr/>
          <a:lstStyle/>
          <a:p>
            <a:r>
              <a:rPr lang="en-US" sz="2200" dirty="0"/>
              <a:t>Now when searching the Network Zone institution, we see that the record is “Held By” Member Institutions “Alma University” and “Open University (My Institution)”</a:t>
            </a:r>
          </a:p>
          <a:p>
            <a:r>
              <a:rPr lang="en-US" sz="2200" dirty="0"/>
              <a:t>Previously it was held by only “Alma University”</a:t>
            </a:r>
          </a:p>
        </p:txBody>
      </p:sp>
      <p:sp>
        <p:nvSpPr>
          <p:cNvPr id="7" name="Rectangle 6">
            <a:extLst>
              <a:ext uri="{FF2B5EF4-FFF2-40B4-BE49-F238E27FC236}">
                <a16:creationId xmlns:a16="http://schemas.microsoft.com/office/drawing/2014/main" id="{537AE5B5-53F0-4042-2679-73B39847FE76}"/>
              </a:ext>
            </a:extLst>
          </p:cNvPr>
          <p:cNvSpPr/>
          <p:nvPr/>
        </p:nvSpPr>
        <p:spPr>
          <a:xfrm>
            <a:off x="32931" y="2484174"/>
            <a:ext cx="586194"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E428F475-931B-BA91-09C1-92D02D9A0FD2}"/>
              </a:ext>
            </a:extLst>
          </p:cNvPr>
          <p:cNvSpPr/>
          <p:nvPr/>
        </p:nvSpPr>
        <p:spPr>
          <a:xfrm>
            <a:off x="2733673" y="4619625"/>
            <a:ext cx="1905001" cy="62282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41424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a:xfrm>
            <a:off x="4467225" y="834892"/>
            <a:ext cx="7465208" cy="5676900"/>
          </a:xfrm>
        </p:spPr>
        <p:txBody>
          <a:bodyPr/>
          <a:lstStyle/>
          <a:p>
            <a:r>
              <a:rPr lang="en-US" dirty="0"/>
              <a:t>Introduction</a:t>
            </a:r>
          </a:p>
          <a:p>
            <a:r>
              <a:rPr lang="en-US" dirty="0"/>
              <a:t>Sharing the existing record in the Network Zone with the Member Institution</a:t>
            </a:r>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078948"/>
          </a:xfrm>
        </p:spPr>
        <p:txBody>
          <a:bodyPr/>
          <a:lstStyle/>
          <a:p>
            <a:r>
              <a:rPr lang="en-US" sz="2200" dirty="0"/>
              <a:t>In this presentation we will </a:t>
            </a:r>
          </a:p>
          <a:p>
            <a:pPr lvl="2"/>
            <a:r>
              <a:rPr lang="en-US" sz="2200" dirty="0"/>
              <a:t>Share an existing record in the Network Zone institution with the Member Institution with the when the same record does not already exist in the Member Institution </a:t>
            </a:r>
          </a:p>
          <a:p>
            <a:pPr lvl="2"/>
            <a:endParaRPr lang="en-US" sz="2200" dirty="0"/>
          </a:p>
          <a:p>
            <a:pPr lvl="2"/>
            <a:endParaRPr lang="en-US" sz="2200" dirty="0"/>
          </a:p>
        </p:txBody>
      </p:sp>
    </p:spTree>
    <p:extLst>
      <p:ext uri="{BB962C8B-B14F-4D97-AF65-F5344CB8AC3E}">
        <p14:creationId xmlns:p14="http://schemas.microsoft.com/office/powerpoint/2010/main" val="286002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72281"/>
          </a:xfrm>
        </p:spPr>
        <p:txBody>
          <a:bodyPr/>
          <a:lstStyle/>
          <a:p>
            <a:r>
              <a:rPr lang="en-US" sz="2200" dirty="0"/>
              <a:t>In the example here we have a Network Zone and three Member Institutions:</a:t>
            </a:r>
          </a:p>
          <a:p>
            <a:endParaRPr lang="en-US" sz="2200" dirty="0"/>
          </a:p>
        </p:txBody>
      </p:sp>
      <p:graphicFrame>
        <p:nvGraphicFramePr>
          <p:cNvPr id="7" name="Table 6">
            <a:extLst>
              <a:ext uri="{FF2B5EF4-FFF2-40B4-BE49-F238E27FC236}">
                <a16:creationId xmlns:a16="http://schemas.microsoft.com/office/drawing/2014/main" id="{CDD33AEC-975C-F1E9-237B-F6878AF440C5}"/>
              </a:ext>
            </a:extLst>
          </p:cNvPr>
          <p:cNvGraphicFramePr>
            <a:graphicFrameLocks noGrp="1"/>
          </p:cNvGraphicFramePr>
          <p:nvPr>
            <p:extLst>
              <p:ext uri="{D42A27DB-BD31-4B8C-83A1-F6EECF244321}">
                <p14:modId xmlns:p14="http://schemas.microsoft.com/office/powerpoint/2010/main" val="2469234944"/>
              </p:ext>
            </p:extLst>
          </p:nvPr>
        </p:nvGraphicFramePr>
        <p:xfrm>
          <a:off x="425183" y="2256391"/>
          <a:ext cx="11055176" cy="2431913"/>
        </p:xfrm>
        <a:graphic>
          <a:graphicData uri="http://schemas.openxmlformats.org/drawingml/2006/table">
            <a:tbl>
              <a:tblPr firstRow="1" bandRow="1">
                <a:tableStyleId>{5940675A-B579-460E-94D1-54222C63F5DA}</a:tableStyleId>
              </a:tblPr>
              <a:tblGrid>
                <a:gridCol w="3174540">
                  <a:extLst>
                    <a:ext uri="{9D8B030D-6E8A-4147-A177-3AD203B41FA5}">
                      <a16:colId xmlns:a16="http://schemas.microsoft.com/office/drawing/2014/main" val="2339665354"/>
                    </a:ext>
                  </a:extLst>
                </a:gridCol>
                <a:gridCol w="4608512">
                  <a:extLst>
                    <a:ext uri="{9D8B030D-6E8A-4147-A177-3AD203B41FA5}">
                      <a16:colId xmlns:a16="http://schemas.microsoft.com/office/drawing/2014/main" val="2404064173"/>
                    </a:ext>
                  </a:extLst>
                </a:gridCol>
                <a:gridCol w="3272124">
                  <a:extLst>
                    <a:ext uri="{9D8B030D-6E8A-4147-A177-3AD203B41FA5}">
                      <a16:colId xmlns:a16="http://schemas.microsoft.com/office/drawing/2014/main" val="4194016522"/>
                    </a:ext>
                  </a:extLst>
                </a:gridCol>
              </a:tblGrid>
              <a:tr h="562310">
                <a:tc>
                  <a:txBody>
                    <a:bodyPr/>
                    <a:lstStyle/>
                    <a:p>
                      <a:r>
                        <a:rPr lang="en-US" sz="2200" dirty="0"/>
                        <a:t>Member / Network</a:t>
                      </a:r>
                    </a:p>
                  </a:txBody>
                  <a:tcPr marL="121920" marR="121920" marT="60960" marB="60960">
                    <a:solidFill>
                      <a:schemeClr val="tx2">
                        <a:lumMod val="25000"/>
                        <a:lumOff val="75000"/>
                      </a:schemeClr>
                    </a:solidFill>
                  </a:tcPr>
                </a:tc>
                <a:tc>
                  <a:txBody>
                    <a:bodyPr/>
                    <a:lstStyle/>
                    <a:p>
                      <a:r>
                        <a:rPr lang="en-US" sz="2200" dirty="0"/>
                        <a:t>Name</a:t>
                      </a:r>
                    </a:p>
                  </a:txBody>
                  <a:tcPr marL="121920" marR="121920" marT="60960" marB="60960">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Inst. Code</a:t>
                      </a:r>
                    </a:p>
                  </a:txBody>
                  <a:tcPr marL="121920" marR="121920" marT="60960" marB="60960">
                    <a:solidFill>
                      <a:schemeClr val="tx2">
                        <a:lumMod val="25000"/>
                        <a:lumOff val="75000"/>
                      </a:schemeClr>
                    </a:solidFill>
                  </a:tcPr>
                </a:tc>
                <a:extLst>
                  <a:ext uri="{0D108BD9-81ED-4DB2-BD59-A6C34878D82A}">
                    <a16:rowId xmlns:a16="http://schemas.microsoft.com/office/drawing/2014/main" val="2777975750"/>
                  </a:ext>
                </a:extLst>
              </a:tr>
              <a:tr h="447194">
                <a:tc>
                  <a:txBody>
                    <a:bodyPr/>
                    <a:lstStyle/>
                    <a:p>
                      <a:r>
                        <a:rPr lang="en-US" sz="2200" dirty="0"/>
                        <a:t>Network</a:t>
                      </a:r>
                    </a:p>
                  </a:txBody>
                  <a:tcPr marL="121920" marR="121920" marT="60960" marB="60960"/>
                </a:tc>
                <a:tc>
                  <a:txBody>
                    <a:bodyPr/>
                    <a:lstStyle/>
                    <a:p>
                      <a:r>
                        <a:rPr lang="en-US" sz="2200" dirty="0"/>
                        <a:t>Ex Libris University Consortium</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EXLDEMO2_INST</a:t>
                      </a:r>
                    </a:p>
                  </a:txBody>
                  <a:tcPr marL="121920" marR="121920" marT="60960" marB="60960"/>
                </a:tc>
                <a:extLst>
                  <a:ext uri="{0D108BD9-81ED-4DB2-BD59-A6C34878D82A}">
                    <a16:rowId xmlns:a16="http://schemas.microsoft.com/office/drawing/2014/main" val="1459969936"/>
                  </a:ext>
                </a:extLst>
              </a:tr>
              <a:tr h="470801">
                <a:tc>
                  <a:txBody>
                    <a:bodyPr/>
                    <a:lstStyle/>
                    <a:p>
                      <a:r>
                        <a:rPr lang="en-US" sz="2200" dirty="0"/>
                        <a:t>Member</a:t>
                      </a:r>
                    </a:p>
                  </a:txBody>
                  <a:tcPr marL="121920" marR="121920" marT="60960" marB="60960"/>
                </a:tc>
                <a:tc>
                  <a:txBody>
                    <a:bodyPr/>
                    <a:lstStyle/>
                    <a:p>
                      <a:r>
                        <a:rPr lang="en-US" sz="2200" dirty="0"/>
                        <a:t>Alma University</a:t>
                      </a:r>
                    </a:p>
                  </a:txBody>
                  <a:tcPr marL="121920" marR="121920" marT="60960" marB="60960"/>
                </a:tc>
                <a:tc>
                  <a:txBody>
                    <a:bodyPr/>
                    <a:lstStyle/>
                    <a:p>
                      <a:r>
                        <a:rPr lang="en-US" sz="2200" dirty="0"/>
                        <a:t>EXLDEV1_INST</a:t>
                      </a:r>
                    </a:p>
                  </a:txBody>
                  <a:tcPr marL="121920" marR="121920" marT="60960" marB="60960"/>
                </a:tc>
                <a:extLst>
                  <a:ext uri="{0D108BD9-81ED-4DB2-BD59-A6C34878D82A}">
                    <a16:rowId xmlns:a16="http://schemas.microsoft.com/office/drawing/2014/main" val="3144659557"/>
                  </a:ext>
                </a:extLst>
              </a:tr>
              <a:tr h="470801">
                <a:tc>
                  <a:txBody>
                    <a:bodyPr/>
                    <a:lstStyle/>
                    <a:p>
                      <a:r>
                        <a:rPr lang="en-US" sz="2200" dirty="0"/>
                        <a:t>Member</a:t>
                      </a:r>
                    </a:p>
                  </a:txBody>
                  <a:tcPr marL="121920" marR="121920" marT="60960" marB="60960"/>
                </a:tc>
                <a:tc>
                  <a:txBody>
                    <a:bodyPr/>
                    <a:lstStyle/>
                    <a:p>
                      <a:r>
                        <a:rPr lang="en-US" sz="2200" dirty="0"/>
                        <a:t>Open</a:t>
                      </a:r>
                      <a:r>
                        <a:rPr lang="en-US" sz="2200" baseline="0" dirty="0"/>
                        <a:t> </a:t>
                      </a:r>
                      <a:r>
                        <a:rPr lang="en-US" sz="2200" dirty="0"/>
                        <a:t>University</a:t>
                      </a:r>
                    </a:p>
                  </a:txBody>
                  <a:tcPr marL="121920" marR="121920" marT="60960" marB="60960"/>
                </a:tc>
                <a:tc>
                  <a:txBody>
                    <a:bodyPr/>
                    <a:lstStyle/>
                    <a:p>
                      <a:r>
                        <a:rPr lang="en-US" sz="2200" dirty="0"/>
                        <a:t>EXLDEMO3_INST</a:t>
                      </a:r>
                    </a:p>
                  </a:txBody>
                  <a:tcPr marL="121920" marR="121920" marT="60960" marB="60960"/>
                </a:tc>
                <a:extLst>
                  <a:ext uri="{0D108BD9-81ED-4DB2-BD59-A6C34878D82A}">
                    <a16:rowId xmlns:a16="http://schemas.microsoft.com/office/drawing/2014/main" val="992201067"/>
                  </a:ext>
                </a:extLst>
              </a:tr>
              <a:tr h="470801">
                <a:tc>
                  <a:txBody>
                    <a:bodyPr/>
                    <a:lstStyle/>
                    <a:p>
                      <a:r>
                        <a:rPr lang="en-US" sz="2200" dirty="0"/>
                        <a:t>Member</a:t>
                      </a:r>
                    </a:p>
                  </a:txBody>
                  <a:tcPr marL="121920" marR="121920" marT="60960" marB="60960"/>
                </a:tc>
                <a:tc>
                  <a:txBody>
                    <a:bodyPr/>
                    <a:lstStyle/>
                    <a:p>
                      <a:r>
                        <a:rPr lang="en-US" sz="2200" dirty="0"/>
                        <a:t>University of Knowledge</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EXLDEMO1_INST</a:t>
                      </a:r>
                    </a:p>
                  </a:txBody>
                  <a:tcPr marL="121920" marR="121920" marT="60960" marB="60960"/>
                </a:tc>
                <a:extLst>
                  <a:ext uri="{0D108BD9-81ED-4DB2-BD59-A6C34878D82A}">
                    <a16:rowId xmlns:a16="http://schemas.microsoft.com/office/drawing/2014/main" val="3627160356"/>
                  </a:ext>
                </a:extLst>
              </a:tr>
            </a:tbl>
          </a:graphicData>
        </a:graphic>
      </p:graphicFrame>
    </p:spTree>
    <p:extLst>
      <p:ext uri="{BB962C8B-B14F-4D97-AF65-F5344CB8AC3E}">
        <p14:creationId xmlns:p14="http://schemas.microsoft.com/office/powerpoint/2010/main" val="175064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4" name="TextBox 3">
            <a:extLst>
              <a:ext uri="{FF2B5EF4-FFF2-40B4-BE49-F238E27FC236}">
                <a16:creationId xmlns:a16="http://schemas.microsoft.com/office/drawing/2014/main" id="{90A074A0-BDDE-2D25-5B41-8C95265E9947}"/>
              </a:ext>
            </a:extLst>
          </p:cNvPr>
          <p:cNvSpPr txBox="1"/>
          <p:nvPr/>
        </p:nvSpPr>
        <p:spPr>
          <a:xfrm>
            <a:off x="2735627" y="965943"/>
            <a:ext cx="6720747" cy="830997"/>
          </a:xfrm>
          <a:prstGeom prst="rect">
            <a:avLst/>
          </a:prstGeom>
          <a:noFill/>
          <a:ln>
            <a:solidFill>
              <a:schemeClr val="tx1"/>
            </a:solidFill>
          </a:ln>
        </p:spPr>
        <p:txBody>
          <a:bodyPr wrap="square" rtlCol="0">
            <a:spAutoFit/>
          </a:bodyPr>
          <a:lstStyle/>
          <a:p>
            <a:pPr algn="ctr"/>
            <a:r>
              <a:rPr lang="en-US" sz="2400" dirty="0"/>
              <a:t>Network Zone</a:t>
            </a:r>
          </a:p>
          <a:p>
            <a:pPr algn="ctr"/>
            <a:r>
              <a:rPr lang="en-US" sz="2400" dirty="0"/>
              <a:t>Ex Libris University Consortium</a:t>
            </a:r>
          </a:p>
        </p:txBody>
      </p:sp>
      <p:pic>
        <p:nvPicPr>
          <p:cNvPr id="5" name="Picture 2">
            <a:extLst>
              <a:ext uri="{FF2B5EF4-FFF2-40B4-BE49-F238E27FC236}">
                <a16:creationId xmlns:a16="http://schemas.microsoft.com/office/drawing/2014/main" id="{0AB26826-94AD-F355-CC53-BF31C70B5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469" y="1877087"/>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15F1CED2-11CE-EBB5-5E68-6967EFBAE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63" y="3995939"/>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A76D8B18-76A8-3B6C-F1B6-70C87613B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701" y="3995939"/>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6E58FA2D-F796-05BF-9724-5D1611E1E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2437" y="3995937"/>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EC906E5-C73E-D301-CC8E-0D63D8436353}"/>
              </a:ext>
            </a:extLst>
          </p:cNvPr>
          <p:cNvSpPr txBox="1"/>
          <p:nvPr/>
        </p:nvSpPr>
        <p:spPr>
          <a:xfrm>
            <a:off x="431371" y="4834483"/>
            <a:ext cx="2496029" cy="666977"/>
          </a:xfrm>
          <a:prstGeom prst="rect">
            <a:avLst/>
          </a:prstGeom>
          <a:noFill/>
          <a:ln>
            <a:solidFill>
              <a:schemeClr val="tx1"/>
            </a:solidFill>
          </a:ln>
        </p:spPr>
        <p:txBody>
          <a:bodyPr wrap="square" rtlCol="0">
            <a:spAutoFit/>
          </a:bodyPr>
          <a:lstStyle/>
          <a:p>
            <a:pPr algn="ctr"/>
            <a:r>
              <a:rPr lang="en-US" sz="1867" dirty="0"/>
              <a:t>Member Institution</a:t>
            </a:r>
          </a:p>
          <a:p>
            <a:pPr algn="ctr"/>
            <a:r>
              <a:rPr lang="en-US" sz="1867" dirty="0"/>
              <a:t>Alma University</a:t>
            </a:r>
          </a:p>
        </p:txBody>
      </p:sp>
      <p:sp>
        <p:nvSpPr>
          <p:cNvPr id="13" name="TextBox 12">
            <a:extLst>
              <a:ext uri="{FF2B5EF4-FFF2-40B4-BE49-F238E27FC236}">
                <a16:creationId xmlns:a16="http://schemas.microsoft.com/office/drawing/2014/main" id="{4EBAAC78-DCB2-1361-4FA0-CE49370A0336}"/>
              </a:ext>
            </a:extLst>
          </p:cNvPr>
          <p:cNvSpPr txBox="1"/>
          <p:nvPr/>
        </p:nvSpPr>
        <p:spPr>
          <a:xfrm>
            <a:off x="4865712" y="4834483"/>
            <a:ext cx="2496029" cy="666977"/>
          </a:xfrm>
          <a:prstGeom prst="rect">
            <a:avLst/>
          </a:prstGeom>
          <a:noFill/>
          <a:ln>
            <a:solidFill>
              <a:schemeClr val="tx1"/>
            </a:solidFill>
          </a:ln>
        </p:spPr>
        <p:txBody>
          <a:bodyPr wrap="square" rtlCol="0">
            <a:spAutoFit/>
          </a:bodyPr>
          <a:lstStyle/>
          <a:p>
            <a:pPr algn="ctr"/>
            <a:r>
              <a:rPr lang="en-US" sz="1867" dirty="0"/>
              <a:t>Member Institution</a:t>
            </a:r>
          </a:p>
          <a:p>
            <a:pPr algn="ctr"/>
            <a:r>
              <a:rPr lang="en-US" sz="1867" dirty="0"/>
              <a:t>Open University</a:t>
            </a:r>
          </a:p>
        </p:txBody>
      </p:sp>
      <p:cxnSp>
        <p:nvCxnSpPr>
          <p:cNvPr id="14" name="Straight Connector 13">
            <a:extLst>
              <a:ext uri="{FF2B5EF4-FFF2-40B4-BE49-F238E27FC236}">
                <a16:creationId xmlns:a16="http://schemas.microsoft.com/office/drawing/2014/main" id="{700315B3-E455-1D41-FCCA-CA1B224D7693}"/>
              </a:ext>
            </a:extLst>
          </p:cNvPr>
          <p:cNvCxnSpPr>
            <a:stCxn id="5" idx="2"/>
          </p:cNvCxnSpPr>
          <p:nvPr/>
        </p:nvCxnSpPr>
        <p:spPr bwMode="auto">
          <a:xfrm flipH="1">
            <a:off x="1727763" y="2651787"/>
            <a:ext cx="4370507" cy="1152128"/>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A14E78D1-CD15-3FF0-A63F-A1FD2F830A27}"/>
              </a:ext>
            </a:extLst>
          </p:cNvPr>
          <p:cNvCxnSpPr>
            <a:cxnSpLocks/>
          </p:cNvCxnSpPr>
          <p:nvPr/>
        </p:nvCxnSpPr>
        <p:spPr bwMode="auto">
          <a:xfrm>
            <a:off x="6098269" y="2689349"/>
            <a:ext cx="0" cy="1114567"/>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6" name="Straight Connector 15">
            <a:extLst>
              <a:ext uri="{FF2B5EF4-FFF2-40B4-BE49-F238E27FC236}">
                <a16:creationId xmlns:a16="http://schemas.microsoft.com/office/drawing/2014/main" id="{6A497348-3704-51DC-269D-C8711ACAB798}"/>
              </a:ext>
            </a:extLst>
          </p:cNvPr>
          <p:cNvCxnSpPr/>
          <p:nvPr/>
        </p:nvCxnSpPr>
        <p:spPr bwMode="auto">
          <a:xfrm>
            <a:off x="6096000" y="2689349"/>
            <a:ext cx="4388699" cy="1114567"/>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 name="TextBox 1">
            <a:extLst>
              <a:ext uri="{FF2B5EF4-FFF2-40B4-BE49-F238E27FC236}">
                <a16:creationId xmlns:a16="http://schemas.microsoft.com/office/drawing/2014/main" id="{AFCC6C8E-8FA1-5103-6562-3790EDEDF744}"/>
              </a:ext>
            </a:extLst>
          </p:cNvPr>
          <p:cNvSpPr txBox="1"/>
          <p:nvPr/>
        </p:nvSpPr>
        <p:spPr>
          <a:xfrm>
            <a:off x="8917498" y="4835881"/>
            <a:ext cx="2841478" cy="666977"/>
          </a:xfrm>
          <a:prstGeom prst="rect">
            <a:avLst/>
          </a:prstGeom>
          <a:noFill/>
          <a:ln>
            <a:solidFill>
              <a:schemeClr val="tx1"/>
            </a:solidFill>
          </a:ln>
        </p:spPr>
        <p:txBody>
          <a:bodyPr wrap="square" rtlCol="0">
            <a:spAutoFit/>
          </a:bodyPr>
          <a:lstStyle/>
          <a:p>
            <a:pPr algn="ctr"/>
            <a:r>
              <a:rPr lang="en-US" sz="1867" dirty="0"/>
              <a:t>Member Institution</a:t>
            </a:r>
          </a:p>
          <a:p>
            <a:pPr algn="ctr"/>
            <a:r>
              <a:rPr lang="en-US" sz="1867" dirty="0"/>
              <a:t>University of Knowledge</a:t>
            </a:r>
          </a:p>
        </p:txBody>
      </p:sp>
    </p:spTree>
    <p:extLst>
      <p:ext uri="{BB962C8B-B14F-4D97-AF65-F5344CB8AC3E}">
        <p14:creationId xmlns:p14="http://schemas.microsoft.com/office/powerpoint/2010/main" val="343485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657225" y="1934977"/>
            <a:ext cx="10848975" cy="1567891"/>
          </a:xfrm>
        </p:spPr>
        <p:txBody>
          <a:bodyPr/>
          <a:lstStyle/>
          <a:p>
            <a:r>
              <a:rPr lang="en-US" dirty="0"/>
              <a:t>Sharing the existing record in the Network Zone with the Member Institution</a:t>
            </a:r>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7</a:t>
            </a:fld>
            <a:endParaRPr lang="en-GB">
              <a:solidFill>
                <a:schemeClr val="bg1"/>
              </a:solidFill>
            </a:endParaRPr>
          </a:p>
        </p:txBody>
      </p:sp>
    </p:spTree>
    <p:extLst>
      <p:ext uri="{BB962C8B-B14F-4D97-AF65-F5344CB8AC3E}">
        <p14:creationId xmlns:p14="http://schemas.microsoft.com/office/powerpoint/2010/main" val="201333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Network Zone with the Member Institution</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2392897"/>
          </a:xfrm>
        </p:spPr>
        <p:txBody>
          <a:bodyPr/>
          <a:lstStyle/>
          <a:p>
            <a:r>
              <a:rPr lang="en-US" sz="2200" dirty="0"/>
              <a:t>In this example there is already a record in the Network Zone and now the Member Institution wants to link to it.</a:t>
            </a:r>
          </a:p>
          <a:p>
            <a:r>
              <a:rPr lang="en-US" sz="2200" dirty="0"/>
              <a:t>Title “Rabbi </a:t>
            </a:r>
            <a:r>
              <a:rPr lang="en-US" sz="2200" dirty="0" err="1"/>
              <a:t>Schneur</a:t>
            </a:r>
            <a:r>
              <a:rPr lang="en-US" sz="2200" dirty="0"/>
              <a:t> </a:t>
            </a:r>
            <a:r>
              <a:rPr lang="en-US" sz="2200" dirty="0" err="1"/>
              <a:t>Zalman</a:t>
            </a:r>
            <a:r>
              <a:rPr lang="en-US" sz="2200" dirty="0"/>
              <a:t> of </a:t>
            </a:r>
            <a:r>
              <a:rPr lang="en-US" sz="2200" dirty="0" err="1"/>
              <a:t>Liadi</a:t>
            </a:r>
            <a:r>
              <a:rPr lang="en-US" sz="2200" dirty="0"/>
              <a:t> / by Nissan </a:t>
            </a:r>
            <a:r>
              <a:rPr lang="en-US" sz="2200" dirty="0" err="1"/>
              <a:t>Mindel</a:t>
            </a:r>
            <a:r>
              <a:rPr lang="en-US" sz="2200" dirty="0"/>
              <a:t>” is already in the Network Zone and “Held By” Member Institution “Alma University”.</a:t>
            </a:r>
          </a:p>
          <a:p>
            <a:r>
              <a:rPr lang="en-US" sz="2200" dirty="0"/>
              <a:t>Member Institution “Open University” acquires this item and wants to use the Network Zone record instead of creating their own.</a:t>
            </a:r>
          </a:p>
        </p:txBody>
      </p:sp>
    </p:spTree>
    <p:extLst>
      <p:ext uri="{BB962C8B-B14F-4D97-AF65-F5344CB8AC3E}">
        <p14:creationId xmlns:p14="http://schemas.microsoft.com/office/powerpoint/2010/main" val="136856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53ED9F-F2A9-842F-D3A1-FD45D227B4DC}"/>
              </a:ext>
            </a:extLst>
          </p:cNvPr>
          <p:cNvPicPr>
            <a:picLocks noChangeAspect="1"/>
          </p:cNvPicPr>
          <p:nvPr/>
        </p:nvPicPr>
        <p:blipFill>
          <a:blip r:embed="rId2"/>
          <a:stretch>
            <a:fillRect/>
          </a:stretch>
        </p:blipFill>
        <p:spPr>
          <a:xfrm>
            <a:off x="0" y="2227460"/>
            <a:ext cx="12192000" cy="2993629"/>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the existing record in the Network Zone with the Member Institution</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745073"/>
          </a:xfrm>
        </p:spPr>
        <p:txBody>
          <a:bodyPr/>
          <a:lstStyle/>
          <a:p>
            <a:r>
              <a:rPr lang="en-US" sz="2200" dirty="0"/>
              <a:t>From within Member Institution Open University the staff user searches for the record in the Network Zone scope, find it, and clicks “Edit Record”</a:t>
            </a:r>
          </a:p>
        </p:txBody>
      </p:sp>
      <p:sp>
        <p:nvSpPr>
          <p:cNvPr id="6" name="Rectangle 5">
            <a:extLst>
              <a:ext uri="{FF2B5EF4-FFF2-40B4-BE49-F238E27FC236}">
                <a16:creationId xmlns:a16="http://schemas.microsoft.com/office/drawing/2014/main" id="{AF3A2BE5-1660-F3C3-D533-4FAFC5CA38B3}"/>
              </a:ext>
            </a:extLst>
          </p:cNvPr>
          <p:cNvSpPr/>
          <p:nvPr/>
        </p:nvSpPr>
        <p:spPr>
          <a:xfrm>
            <a:off x="10658475" y="3257549"/>
            <a:ext cx="590550" cy="2667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537AE5B5-53F0-4042-2679-73B39847FE76}"/>
              </a:ext>
            </a:extLst>
          </p:cNvPr>
          <p:cNvSpPr/>
          <p:nvPr/>
        </p:nvSpPr>
        <p:spPr>
          <a:xfrm>
            <a:off x="1066800" y="2705099"/>
            <a:ext cx="590550" cy="2667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E428F475-931B-BA91-09C1-92D02D9A0FD2}"/>
              </a:ext>
            </a:extLst>
          </p:cNvPr>
          <p:cNvSpPr/>
          <p:nvPr/>
        </p:nvSpPr>
        <p:spPr>
          <a:xfrm>
            <a:off x="0" y="2289699"/>
            <a:ext cx="590550" cy="2667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239528139"/>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2.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30412</TotalTime>
  <Words>482</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PowerPoint Presentation</vt:lpstr>
      <vt:lpstr>Sharing the existing record in the Network Zone with the Member Institution</vt:lpstr>
      <vt:lpstr>Sharing the existing record in the Network Zone with the Member Institution</vt:lpstr>
      <vt:lpstr>Sharing the existing record in the Network Zone with the Member Institution</vt:lpstr>
      <vt:lpstr>Sharing the existing record in the Network Zone with the Member Institution</vt:lpstr>
      <vt:lpstr>Sharing the existing record in the Network Zone with the Member Institution</vt:lpstr>
      <vt:lpstr>Sharing the existing record in the Network Zone with the Member Institution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123</cp:revision>
  <dcterms:created xsi:type="dcterms:W3CDTF">2023-07-24T19:21:55Z</dcterms:created>
  <dcterms:modified xsi:type="dcterms:W3CDTF">2024-08-09T05:00:37Z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